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1" r:id="rId6"/>
    <p:sldId id="262" r:id="rId7"/>
    <p:sldId id="263" r:id="rId8"/>
    <p:sldId id="272" r:id="rId9"/>
    <p:sldId id="268" r:id="rId10"/>
    <p:sldId id="267" r:id="rId11"/>
    <p:sldId id="269" r:id="rId12"/>
    <p:sldId id="275" r:id="rId13"/>
    <p:sldId id="273" r:id="rId14"/>
    <p:sldId id="274" r:id="rId15"/>
    <p:sldId id="264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24" autoAdjust="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60670-CD55-4F4C-A8A3-959C3278C1CD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AC1A62-B0B5-4425-B86C-A091837E7B6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Глава Солнечного сельсовета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4FBF34-BB33-46CD-8406-FCA87C4AF638}" type="parTrans" cxnId="{8570FEEA-7087-47FA-BF76-5EC86D003504}">
      <dgm:prSet/>
      <dgm:spPr/>
      <dgm:t>
        <a:bodyPr/>
        <a:lstStyle/>
        <a:p>
          <a:endParaRPr lang="ru-RU"/>
        </a:p>
      </dgm:t>
    </dgm:pt>
    <dgm:pt modelId="{86951682-92A4-4B37-8636-A06A173EA6C5}" type="sibTrans" cxnId="{8570FEEA-7087-47FA-BF76-5EC86D003504}">
      <dgm:prSet/>
      <dgm:spPr/>
      <dgm:t>
        <a:bodyPr/>
        <a:lstStyle/>
        <a:p>
          <a:endParaRPr lang="ru-RU"/>
        </a:p>
      </dgm:t>
    </dgm:pt>
    <dgm:pt modelId="{B415BA32-BAEA-42F1-AF8C-0C809A813FA5}" type="asst">
      <dgm:prSet phldrT="[Текст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smtClean="0">
              <a:latin typeface="Times New Roman" pitchFamily="18" charset="0"/>
              <a:cs typeface="Times New Roman" pitchFamily="18" charset="0"/>
            </a:rPr>
            <a:t>Ведущий специалист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smtClean="0">
              <a:latin typeface="Times New Roman" pitchFamily="18" charset="0"/>
              <a:cs typeface="Times New Roman" pitchFamily="18" charset="0"/>
            </a:rPr>
            <a:t>Дымченко Анастасия Александровна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D52DE4-C0D9-4A3E-B79B-C985FEC5CEF1}" type="parTrans" cxnId="{04632F5C-BF8A-449D-8CD5-71032147DD3B}">
      <dgm:prSet/>
      <dgm:spPr/>
      <dgm:t>
        <a:bodyPr/>
        <a:lstStyle/>
        <a:p>
          <a:endParaRPr lang="ru-RU"/>
        </a:p>
      </dgm:t>
    </dgm:pt>
    <dgm:pt modelId="{4FFBB145-482E-4D44-B785-2B6986636F33}" type="sibTrans" cxnId="{04632F5C-BF8A-449D-8CD5-71032147DD3B}">
      <dgm:prSet/>
      <dgm:spPr/>
      <dgm:t>
        <a:bodyPr/>
        <a:lstStyle/>
        <a:p>
          <a:endParaRPr lang="ru-RU"/>
        </a:p>
      </dgm:t>
    </dgm:pt>
    <dgm:pt modelId="{F8EFA68C-6CF4-436A-A448-124083447787}">
      <dgm:prSet phldrT="[Текст]" custT="1"/>
      <dgm:spPr/>
      <dgm:t>
        <a:bodyPr anchor="t"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Специалист 2 категории – бухгалтер </a:t>
          </a:r>
        </a:p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Горбунова Ирина Владимировна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6ABA81-C613-46DE-85F7-217F205CAB4A}" type="parTrans" cxnId="{E7CF8287-8076-40C4-A0BC-20B6723641C1}">
      <dgm:prSet/>
      <dgm:spPr/>
      <dgm:t>
        <a:bodyPr/>
        <a:lstStyle/>
        <a:p>
          <a:endParaRPr lang="ru-RU"/>
        </a:p>
      </dgm:t>
    </dgm:pt>
    <dgm:pt modelId="{8FA3D497-FE8D-4B1A-9726-E2ABD7289CFB}" type="sibTrans" cxnId="{E7CF8287-8076-40C4-A0BC-20B6723641C1}">
      <dgm:prSet/>
      <dgm:spPr/>
      <dgm:t>
        <a:bodyPr/>
        <a:lstStyle/>
        <a:p>
          <a:endParaRPr lang="ru-RU"/>
        </a:p>
      </dgm:t>
    </dgm:pt>
    <dgm:pt modelId="{3AB14D8F-0901-4AE4-AB91-921C4B0AFEDA}">
      <dgm:prSet phldrT="[Текст]" custT="1"/>
      <dgm:spPr/>
      <dgm:t>
        <a:bodyPr anchor="ctr"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Директор МБУК «КДЦ МО Солнечный сельсовет»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Лопатина Наталья Юрьевна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872FAA53-E1C3-4EE1-AD80-29BA9AB3D444}" type="parTrans" cxnId="{ED2FC104-8EC7-4C1D-9D98-51153BA04B51}">
      <dgm:prSet/>
      <dgm:spPr/>
      <dgm:t>
        <a:bodyPr/>
        <a:lstStyle/>
        <a:p>
          <a:endParaRPr lang="ru-RU"/>
        </a:p>
      </dgm:t>
    </dgm:pt>
    <dgm:pt modelId="{D9C2222D-1156-4B7A-97FF-48D0CC5ED085}" type="sibTrans" cxnId="{ED2FC104-8EC7-4C1D-9D98-51153BA04B51}">
      <dgm:prSet/>
      <dgm:spPr/>
      <dgm:t>
        <a:bodyPr/>
        <a:lstStyle/>
        <a:p>
          <a:endParaRPr lang="ru-RU"/>
        </a:p>
      </dgm:t>
    </dgm:pt>
    <dgm:pt modelId="{106E917A-EFE0-4864-8747-51FAFF429C6A}">
      <dgm:prSet phldrT="[Текст]" custT="1"/>
      <dgm:spPr/>
      <dgm:t>
        <a:bodyPr anchor="t"/>
        <a:lstStyle/>
        <a:p>
          <a:pPr>
            <a:lnSpc>
              <a:spcPct val="100000"/>
            </a:lnSpc>
          </a:pP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Специалист 1 категории – инспектор ВУС </a:t>
          </a:r>
        </a:p>
        <a:p>
          <a:pPr>
            <a:lnSpc>
              <a:spcPct val="100000"/>
            </a:lnSpc>
          </a:pP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Аврам Надежда Александровна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AE92D1C2-71F3-4B55-8388-A351FA7B20EA}" type="parTrans" cxnId="{6500EC3D-80F9-4782-A477-10598BE6D145}">
      <dgm:prSet/>
      <dgm:spPr/>
      <dgm:t>
        <a:bodyPr/>
        <a:lstStyle/>
        <a:p>
          <a:endParaRPr lang="ru-RU"/>
        </a:p>
      </dgm:t>
    </dgm:pt>
    <dgm:pt modelId="{E92EE96E-621B-49A7-B7EC-2D9ED01B08B9}" type="sibTrans" cxnId="{6500EC3D-80F9-4782-A477-10598BE6D145}">
      <dgm:prSet/>
      <dgm:spPr/>
      <dgm:t>
        <a:bodyPr/>
        <a:lstStyle/>
        <a:p>
          <a:endParaRPr lang="ru-RU"/>
        </a:p>
      </dgm:t>
    </dgm:pt>
    <dgm:pt modelId="{FB08A4EA-F489-465D-A5A2-C515DB24B5AA}" type="asst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Культурно-массовый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работник СДК ж.д.ст. БАМ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Галушко Ирина Николаевна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10E66E8-1D7E-44AF-8E51-EFB0729EB332}" type="parTrans" cxnId="{3D8413DD-7E8F-4997-A162-380857FB20F3}">
      <dgm:prSet/>
      <dgm:spPr/>
      <dgm:t>
        <a:bodyPr/>
        <a:lstStyle/>
        <a:p>
          <a:endParaRPr lang="ru-RU"/>
        </a:p>
      </dgm:t>
    </dgm:pt>
    <dgm:pt modelId="{D6A89E4E-AD95-44A3-AB9C-1A2C592E1E98}" type="sibTrans" cxnId="{3D8413DD-7E8F-4997-A162-380857FB20F3}">
      <dgm:prSet/>
      <dgm:spPr/>
      <dgm:t>
        <a:bodyPr/>
        <a:lstStyle/>
        <a:p>
          <a:endParaRPr lang="ru-RU"/>
        </a:p>
      </dgm:t>
    </dgm:pt>
    <dgm:pt modelId="{3E689745-22C5-4099-80F7-6101CE8DA6DF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Заведующий сельской библиотеки п. Солнечный Ляпкалова Светлана Васильевна</a:t>
          </a:r>
        </a:p>
      </dgm:t>
    </dgm:pt>
    <dgm:pt modelId="{69A86BC4-31A5-4B1C-8A00-D9D957D19104}" type="parTrans" cxnId="{A286F258-1D94-46A9-AA34-BC1FAD5CBD77}">
      <dgm:prSet/>
      <dgm:spPr/>
      <dgm:t>
        <a:bodyPr/>
        <a:lstStyle/>
        <a:p>
          <a:endParaRPr lang="ru-RU"/>
        </a:p>
      </dgm:t>
    </dgm:pt>
    <dgm:pt modelId="{8B9A02FF-79C5-4159-84F3-EDC7C2634642}" type="sibTrans" cxnId="{A286F258-1D94-46A9-AA34-BC1FAD5CBD77}">
      <dgm:prSet/>
      <dgm:spPr/>
      <dgm:t>
        <a:bodyPr/>
        <a:lstStyle/>
        <a:p>
          <a:endParaRPr lang="ru-RU"/>
        </a:p>
      </dgm:t>
    </dgm:pt>
    <dgm:pt modelId="{5C32B843-3FA8-4CCD-ABB3-3E77070F3DDD}" type="asst">
      <dgm:prSet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Культурно-массовый работник СДК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п. Солнечный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Карп Наталья Геннадьевна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0F116B-238B-4963-88EB-7899598E08EB}" type="sibTrans" cxnId="{D7E010AE-F7B5-419C-8C83-E1B69B32C436}">
      <dgm:prSet/>
      <dgm:spPr/>
      <dgm:t>
        <a:bodyPr/>
        <a:lstStyle/>
        <a:p>
          <a:endParaRPr lang="ru-RU"/>
        </a:p>
      </dgm:t>
    </dgm:pt>
    <dgm:pt modelId="{95DA958C-4062-48F2-9E7C-D251EC07CD46}" type="parTrans" cxnId="{D7E010AE-F7B5-419C-8C83-E1B69B32C436}">
      <dgm:prSet/>
      <dgm:spPr/>
      <dgm:t>
        <a:bodyPr/>
        <a:lstStyle/>
        <a:p>
          <a:endParaRPr lang="ru-RU"/>
        </a:p>
      </dgm:t>
    </dgm:pt>
    <dgm:pt modelId="{D79150CA-AD21-4078-B5DD-50E56F498524}" type="pres">
      <dgm:prSet presAssocID="{37160670-CD55-4F4C-A8A3-959C3278C1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B41F5-6BB7-4E04-8F74-CD897B1E5E89}" type="pres">
      <dgm:prSet presAssocID="{37160670-CD55-4F4C-A8A3-959C3278C1CD}" presName="hierFlow" presStyleCnt="0"/>
      <dgm:spPr/>
      <dgm:t>
        <a:bodyPr/>
        <a:lstStyle/>
        <a:p>
          <a:endParaRPr lang="ru-RU"/>
        </a:p>
      </dgm:t>
    </dgm:pt>
    <dgm:pt modelId="{BD303396-B163-4BCE-962A-35983BABBD1C}" type="pres">
      <dgm:prSet presAssocID="{37160670-CD55-4F4C-A8A3-959C3278C1C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9D6A95-B526-4666-8E8B-4EA213B82DE4}" type="pres">
      <dgm:prSet presAssocID="{AFAC1A62-B0B5-4425-B86C-A091837E7B6B}" presName="Name17" presStyleCnt="0"/>
      <dgm:spPr/>
      <dgm:t>
        <a:bodyPr/>
        <a:lstStyle/>
        <a:p>
          <a:endParaRPr lang="ru-RU"/>
        </a:p>
      </dgm:t>
    </dgm:pt>
    <dgm:pt modelId="{00792F42-9228-4A62-9123-3888CF22A4CE}" type="pres">
      <dgm:prSet presAssocID="{AFAC1A62-B0B5-4425-B86C-A091837E7B6B}" presName="level1Shape" presStyleLbl="node0" presStyleIdx="0" presStyleCnt="1" custScaleX="88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DE808-970B-4969-AF82-4D7433D949FD}" type="pres">
      <dgm:prSet presAssocID="{AFAC1A62-B0B5-4425-B86C-A091837E7B6B}" presName="hierChild2" presStyleCnt="0"/>
      <dgm:spPr/>
      <dgm:t>
        <a:bodyPr/>
        <a:lstStyle/>
        <a:p>
          <a:endParaRPr lang="ru-RU"/>
        </a:p>
      </dgm:t>
    </dgm:pt>
    <dgm:pt modelId="{5558DDC5-7C3F-45B1-BA47-F945113A1430}" type="pres">
      <dgm:prSet presAssocID="{2ED52DE4-C0D9-4A3E-B79B-C985FEC5CEF1}" presName="Name25" presStyleLbl="parChTrans1D2" presStyleIdx="0" presStyleCnt="4"/>
      <dgm:spPr/>
      <dgm:t>
        <a:bodyPr/>
        <a:lstStyle/>
        <a:p>
          <a:endParaRPr lang="ru-RU"/>
        </a:p>
      </dgm:t>
    </dgm:pt>
    <dgm:pt modelId="{68C1845F-FDC1-433F-8398-C97D6A9BBB4A}" type="pres">
      <dgm:prSet presAssocID="{2ED52DE4-C0D9-4A3E-B79B-C985FEC5CEF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79A17B4-D1A7-42B2-B4DC-CC18198BE50F}" type="pres">
      <dgm:prSet presAssocID="{B415BA32-BAEA-42F1-AF8C-0C809A813FA5}" presName="Name30" presStyleCnt="0"/>
      <dgm:spPr/>
      <dgm:t>
        <a:bodyPr/>
        <a:lstStyle/>
        <a:p>
          <a:endParaRPr lang="ru-RU"/>
        </a:p>
      </dgm:t>
    </dgm:pt>
    <dgm:pt modelId="{6AB8A82D-3974-4AE7-9AEA-106E17A7C5B9}" type="pres">
      <dgm:prSet presAssocID="{B415BA32-BAEA-42F1-AF8C-0C809A813FA5}" presName="level2Shape" presStyleLbl="asst1" presStyleIdx="0" presStyleCnt="1" custScaleY="75165"/>
      <dgm:spPr/>
      <dgm:t>
        <a:bodyPr/>
        <a:lstStyle/>
        <a:p>
          <a:endParaRPr lang="ru-RU"/>
        </a:p>
      </dgm:t>
    </dgm:pt>
    <dgm:pt modelId="{618A8F4E-B415-4E9D-9221-2D4FB78FDBF8}" type="pres">
      <dgm:prSet presAssocID="{B415BA32-BAEA-42F1-AF8C-0C809A813FA5}" presName="hierChild3" presStyleCnt="0"/>
      <dgm:spPr/>
      <dgm:t>
        <a:bodyPr/>
        <a:lstStyle/>
        <a:p>
          <a:endParaRPr lang="ru-RU"/>
        </a:p>
      </dgm:t>
    </dgm:pt>
    <dgm:pt modelId="{84F08548-1C32-4846-A5CA-971406C482BF}" type="pres">
      <dgm:prSet presAssocID="{0B6ABA81-C613-46DE-85F7-217F205CAB4A}" presName="Name25" presStyleLbl="parChTrans1D2" presStyleIdx="1" presStyleCnt="4"/>
      <dgm:spPr/>
      <dgm:t>
        <a:bodyPr/>
        <a:lstStyle/>
        <a:p>
          <a:endParaRPr lang="ru-RU"/>
        </a:p>
      </dgm:t>
    </dgm:pt>
    <dgm:pt modelId="{E9C4C332-4F39-4970-8F2E-4A9098321B89}" type="pres">
      <dgm:prSet presAssocID="{0B6ABA81-C613-46DE-85F7-217F205CAB4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D4395EE-0CBE-408C-9EC0-0DCC3FF0DE45}" type="pres">
      <dgm:prSet presAssocID="{F8EFA68C-6CF4-436A-A448-124083447787}" presName="Name30" presStyleCnt="0"/>
      <dgm:spPr/>
      <dgm:t>
        <a:bodyPr/>
        <a:lstStyle/>
        <a:p>
          <a:endParaRPr lang="ru-RU"/>
        </a:p>
      </dgm:t>
    </dgm:pt>
    <dgm:pt modelId="{CEFDAC25-E60F-4FCC-903A-052026EC81CF}" type="pres">
      <dgm:prSet presAssocID="{F8EFA68C-6CF4-436A-A448-124083447787}" presName="level2Shape" presStyleLbl="node2" presStyleIdx="0" presStyleCnt="3" custScaleY="81177" custLinFactNeighborX="304" custLinFactNeighborY="-948"/>
      <dgm:spPr/>
      <dgm:t>
        <a:bodyPr/>
        <a:lstStyle/>
        <a:p>
          <a:endParaRPr lang="ru-RU"/>
        </a:p>
      </dgm:t>
    </dgm:pt>
    <dgm:pt modelId="{68D5DFAF-CBE4-45E0-A5C1-3EC012181447}" type="pres">
      <dgm:prSet presAssocID="{F8EFA68C-6CF4-436A-A448-124083447787}" presName="hierChild3" presStyleCnt="0"/>
      <dgm:spPr/>
      <dgm:t>
        <a:bodyPr/>
        <a:lstStyle/>
        <a:p>
          <a:endParaRPr lang="ru-RU"/>
        </a:p>
      </dgm:t>
    </dgm:pt>
    <dgm:pt modelId="{2CB52F4E-B078-4589-B2E4-691F2399906F}" type="pres">
      <dgm:prSet presAssocID="{872FAA53-E1C3-4EE1-AD80-29BA9AB3D444}" presName="Name25" presStyleLbl="parChTrans1D2" presStyleIdx="2" presStyleCnt="4"/>
      <dgm:spPr/>
      <dgm:t>
        <a:bodyPr/>
        <a:lstStyle/>
        <a:p>
          <a:endParaRPr lang="ru-RU"/>
        </a:p>
      </dgm:t>
    </dgm:pt>
    <dgm:pt modelId="{CA1D285D-C1C4-40DF-9EC1-2E20ABBD7958}" type="pres">
      <dgm:prSet presAssocID="{872FAA53-E1C3-4EE1-AD80-29BA9AB3D44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E88E21C-C8CD-4F19-924C-5938EB873C7B}" type="pres">
      <dgm:prSet presAssocID="{3AB14D8F-0901-4AE4-AB91-921C4B0AFEDA}" presName="Name30" presStyleCnt="0"/>
      <dgm:spPr/>
      <dgm:t>
        <a:bodyPr/>
        <a:lstStyle/>
        <a:p>
          <a:endParaRPr lang="ru-RU"/>
        </a:p>
      </dgm:t>
    </dgm:pt>
    <dgm:pt modelId="{E3D1B687-971A-4B17-81DC-7B05F84307AE}" type="pres">
      <dgm:prSet presAssocID="{3AB14D8F-0901-4AE4-AB91-921C4B0AFEDA}" presName="level2Shape" presStyleLbl="node2" presStyleIdx="1" presStyleCnt="3" custLinFactNeighborX="-140" custLinFactNeighborY="-3174"/>
      <dgm:spPr/>
      <dgm:t>
        <a:bodyPr/>
        <a:lstStyle/>
        <a:p>
          <a:endParaRPr lang="ru-RU"/>
        </a:p>
      </dgm:t>
    </dgm:pt>
    <dgm:pt modelId="{2C163A62-A808-4F51-A5C5-60A87086C8A5}" type="pres">
      <dgm:prSet presAssocID="{3AB14D8F-0901-4AE4-AB91-921C4B0AFEDA}" presName="hierChild3" presStyleCnt="0"/>
      <dgm:spPr/>
      <dgm:t>
        <a:bodyPr/>
        <a:lstStyle/>
        <a:p>
          <a:endParaRPr lang="ru-RU"/>
        </a:p>
      </dgm:t>
    </dgm:pt>
    <dgm:pt modelId="{8284F7D7-D4EF-451E-96F5-4B28A497F90F}" type="pres">
      <dgm:prSet presAssocID="{F10E66E8-1D7E-44AF-8E51-EFB0729EB332}" presName="Name25" presStyleLbl="parChTrans1D3" presStyleIdx="0" presStyleCnt="3"/>
      <dgm:spPr/>
      <dgm:t>
        <a:bodyPr/>
        <a:lstStyle/>
        <a:p>
          <a:endParaRPr lang="ru-RU"/>
        </a:p>
      </dgm:t>
    </dgm:pt>
    <dgm:pt modelId="{BE1719F3-3EA0-4D43-A6EF-01F37CBA0737}" type="pres">
      <dgm:prSet presAssocID="{F10E66E8-1D7E-44AF-8E51-EFB0729EB33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C03E9DBC-0BD0-4A64-B9BF-90980730F71F}" type="pres">
      <dgm:prSet presAssocID="{FB08A4EA-F489-465D-A5A2-C515DB24B5AA}" presName="Name30" presStyleCnt="0"/>
      <dgm:spPr/>
      <dgm:t>
        <a:bodyPr/>
        <a:lstStyle/>
        <a:p>
          <a:endParaRPr lang="ru-RU"/>
        </a:p>
      </dgm:t>
    </dgm:pt>
    <dgm:pt modelId="{5F18259F-0049-44BE-B3D6-12383862F084}" type="pres">
      <dgm:prSet presAssocID="{FB08A4EA-F489-465D-A5A2-C515DB24B5AA}" presName="level2Shape" presStyleLbl="asst2" presStyleIdx="0" presStyleCnt="2" custScaleX="100970" custScaleY="91380" custLinFactNeighborX="-4145" custLinFactNeighborY="-53216"/>
      <dgm:spPr/>
      <dgm:t>
        <a:bodyPr/>
        <a:lstStyle/>
        <a:p>
          <a:endParaRPr lang="ru-RU"/>
        </a:p>
      </dgm:t>
    </dgm:pt>
    <dgm:pt modelId="{6AF6C7A5-AEAC-4850-B173-17DCD02970AA}" type="pres">
      <dgm:prSet presAssocID="{FB08A4EA-F489-465D-A5A2-C515DB24B5AA}" presName="hierChild3" presStyleCnt="0"/>
      <dgm:spPr/>
      <dgm:t>
        <a:bodyPr/>
        <a:lstStyle/>
        <a:p>
          <a:endParaRPr lang="ru-RU"/>
        </a:p>
      </dgm:t>
    </dgm:pt>
    <dgm:pt modelId="{31A52F94-60B1-47EE-A2EF-8DB05858C7FA}" type="pres">
      <dgm:prSet presAssocID="{69A86BC4-31A5-4B1C-8A00-D9D957D19104}" presName="Name25" presStyleLbl="parChTrans1D3" presStyleIdx="1" presStyleCnt="3"/>
      <dgm:spPr/>
      <dgm:t>
        <a:bodyPr/>
        <a:lstStyle/>
        <a:p>
          <a:endParaRPr lang="ru-RU"/>
        </a:p>
      </dgm:t>
    </dgm:pt>
    <dgm:pt modelId="{FB0CE966-FD49-44DB-8EF7-4907B2ABD592}" type="pres">
      <dgm:prSet presAssocID="{69A86BC4-31A5-4B1C-8A00-D9D957D1910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85B30C33-3E1C-459A-974C-B32461C059AE}" type="pres">
      <dgm:prSet presAssocID="{3E689745-22C5-4099-80F7-6101CE8DA6DF}" presName="Name30" presStyleCnt="0"/>
      <dgm:spPr/>
      <dgm:t>
        <a:bodyPr/>
        <a:lstStyle/>
        <a:p>
          <a:endParaRPr lang="ru-RU"/>
        </a:p>
      </dgm:t>
    </dgm:pt>
    <dgm:pt modelId="{F0DAFD9A-3AA6-41C0-AD5A-19DEA4567F47}" type="pres">
      <dgm:prSet presAssocID="{3E689745-22C5-4099-80F7-6101CE8DA6DF}" presName="level2Shape" presStyleLbl="node3" presStyleIdx="0" presStyleCnt="1" custScaleX="100000" custScaleY="81177" custLinFactNeighborX="-4145" custLinFactNeighborY="-53164"/>
      <dgm:spPr/>
      <dgm:t>
        <a:bodyPr/>
        <a:lstStyle/>
        <a:p>
          <a:endParaRPr lang="ru-RU"/>
        </a:p>
      </dgm:t>
    </dgm:pt>
    <dgm:pt modelId="{D0A48D08-75F6-43D4-AD54-CFE2BF87F38F}" type="pres">
      <dgm:prSet presAssocID="{3E689745-22C5-4099-80F7-6101CE8DA6DF}" presName="hierChild3" presStyleCnt="0"/>
      <dgm:spPr/>
      <dgm:t>
        <a:bodyPr/>
        <a:lstStyle/>
        <a:p>
          <a:endParaRPr lang="ru-RU"/>
        </a:p>
      </dgm:t>
    </dgm:pt>
    <dgm:pt modelId="{D4C1A077-6E99-4753-85F2-CFEF09B4F86C}" type="pres">
      <dgm:prSet presAssocID="{95DA958C-4062-48F2-9E7C-D251EC07CD46}" presName="Name25" presStyleLbl="parChTrans1D3" presStyleIdx="2" presStyleCnt="3"/>
      <dgm:spPr/>
      <dgm:t>
        <a:bodyPr/>
        <a:lstStyle/>
        <a:p>
          <a:endParaRPr lang="ru-RU"/>
        </a:p>
      </dgm:t>
    </dgm:pt>
    <dgm:pt modelId="{7CE2B96E-1F2F-4223-B096-C476DBFF7486}" type="pres">
      <dgm:prSet presAssocID="{95DA958C-4062-48F2-9E7C-D251EC07CD4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FA1877D-2832-4F08-97C1-A52BDF625179}" type="pres">
      <dgm:prSet presAssocID="{5C32B843-3FA8-4CCD-ABB3-3E77070F3DDD}" presName="Name30" presStyleCnt="0"/>
      <dgm:spPr/>
      <dgm:t>
        <a:bodyPr/>
        <a:lstStyle/>
        <a:p>
          <a:endParaRPr lang="ru-RU"/>
        </a:p>
      </dgm:t>
    </dgm:pt>
    <dgm:pt modelId="{A1616F81-5C67-48DD-AF81-2021782C9A1C}" type="pres">
      <dgm:prSet presAssocID="{5C32B843-3FA8-4CCD-ABB3-3E77070F3DDD}" presName="level2Shape" presStyleLbl="asst2" presStyleIdx="1" presStyleCnt="2" custScaleY="81177" custLinFactNeighborX="-4145" custLinFactNeighborY="-48823"/>
      <dgm:spPr/>
      <dgm:t>
        <a:bodyPr/>
        <a:lstStyle/>
        <a:p>
          <a:endParaRPr lang="ru-RU"/>
        </a:p>
      </dgm:t>
    </dgm:pt>
    <dgm:pt modelId="{2BC532BA-BD63-43E1-B8ED-5145FB056983}" type="pres">
      <dgm:prSet presAssocID="{5C32B843-3FA8-4CCD-ABB3-3E77070F3DDD}" presName="hierChild3" presStyleCnt="0"/>
      <dgm:spPr/>
      <dgm:t>
        <a:bodyPr/>
        <a:lstStyle/>
        <a:p>
          <a:endParaRPr lang="ru-RU"/>
        </a:p>
      </dgm:t>
    </dgm:pt>
    <dgm:pt modelId="{28F868AD-B1CA-4318-99F7-56FB6623C8CE}" type="pres">
      <dgm:prSet presAssocID="{AE92D1C2-71F3-4B55-8388-A351FA7B20EA}" presName="Name25" presStyleLbl="parChTrans1D2" presStyleIdx="3" presStyleCnt="4"/>
      <dgm:spPr/>
      <dgm:t>
        <a:bodyPr/>
        <a:lstStyle/>
        <a:p>
          <a:endParaRPr lang="ru-RU"/>
        </a:p>
      </dgm:t>
    </dgm:pt>
    <dgm:pt modelId="{7CEB82EA-2A49-4F7C-AE7B-F55967B79810}" type="pres">
      <dgm:prSet presAssocID="{AE92D1C2-71F3-4B55-8388-A351FA7B20E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43D201B-FBC6-4602-B574-C9A43E19E7BB}" type="pres">
      <dgm:prSet presAssocID="{106E917A-EFE0-4864-8747-51FAFF429C6A}" presName="Name30" presStyleCnt="0"/>
      <dgm:spPr/>
      <dgm:t>
        <a:bodyPr/>
        <a:lstStyle/>
        <a:p>
          <a:endParaRPr lang="ru-RU"/>
        </a:p>
      </dgm:t>
    </dgm:pt>
    <dgm:pt modelId="{1FB55F72-2C6A-40D5-A8FB-E79617CC56E0}" type="pres">
      <dgm:prSet presAssocID="{106E917A-EFE0-4864-8747-51FAFF429C6A}" presName="level2Shape" presStyleLbl="node2" presStyleIdx="2" presStyleCnt="3" custLinFactNeighborX="-140" custLinFactNeighborY="-5830"/>
      <dgm:spPr/>
      <dgm:t>
        <a:bodyPr/>
        <a:lstStyle/>
        <a:p>
          <a:endParaRPr lang="ru-RU"/>
        </a:p>
      </dgm:t>
    </dgm:pt>
    <dgm:pt modelId="{CBF240F7-168A-4FFE-BA64-1C922773AF39}" type="pres">
      <dgm:prSet presAssocID="{106E917A-EFE0-4864-8747-51FAFF429C6A}" presName="hierChild3" presStyleCnt="0"/>
      <dgm:spPr/>
      <dgm:t>
        <a:bodyPr/>
        <a:lstStyle/>
        <a:p>
          <a:endParaRPr lang="ru-RU"/>
        </a:p>
      </dgm:t>
    </dgm:pt>
    <dgm:pt modelId="{71A48F82-3A5E-4369-AF4D-7AE8DBE1BAF7}" type="pres">
      <dgm:prSet presAssocID="{37160670-CD55-4F4C-A8A3-959C3278C1CD}" presName="bgShapesFlow" presStyleCnt="0"/>
      <dgm:spPr/>
      <dgm:t>
        <a:bodyPr/>
        <a:lstStyle/>
        <a:p>
          <a:endParaRPr lang="ru-RU"/>
        </a:p>
      </dgm:t>
    </dgm:pt>
  </dgm:ptLst>
  <dgm:cxnLst>
    <dgm:cxn modelId="{DEC40DFC-D27A-4BA4-8E08-1C301282C5AB}" type="presOf" srcId="{0B6ABA81-C613-46DE-85F7-217F205CAB4A}" destId="{84F08548-1C32-4846-A5CA-971406C482BF}" srcOrd="0" destOrd="0" presId="urn:microsoft.com/office/officeart/2005/8/layout/hierarchy5"/>
    <dgm:cxn modelId="{8570FEEA-7087-47FA-BF76-5EC86D003504}" srcId="{37160670-CD55-4F4C-A8A3-959C3278C1CD}" destId="{AFAC1A62-B0B5-4425-B86C-A091837E7B6B}" srcOrd="0" destOrd="0" parTransId="{E54FBF34-BB33-46CD-8406-FCA87C4AF638}" sibTransId="{86951682-92A4-4B37-8636-A06A173EA6C5}"/>
    <dgm:cxn modelId="{07A8E1EC-3DA7-4428-BF86-3D87472EB95F}" type="presOf" srcId="{AE92D1C2-71F3-4B55-8388-A351FA7B20EA}" destId="{7CEB82EA-2A49-4F7C-AE7B-F55967B79810}" srcOrd="1" destOrd="0" presId="urn:microsoft.com/office/officeart/2005/8/layout/hierarchy5"/>
    <dgm:cxn modelId="{04632F5C-BF8A-449D-8CD5-71032147DD3B}" srcId="{AFAC1A62-B0B5-4425-B86C-A091837E7B6B}" destId="{B415BA32-BAEA-42F1-AF8C-0C809A813FA5}" srcOrd="0" destOrd="0" parTransId="{2ED52DE4-C0D9-4A3E-B79B-C985FEC5CEF1}" sibTransId="{4FFBB145-482E-4D44-B785-2B6986636F33}"/>
    <dgm:cxn modelId="{175805C9-41FE-4E08-81AB-A3C301D4293B}" type="presOf" srcId="{3E689745-22C5-4099-80F7-6101CE8DA6DF}" destId="{F0DAFD9A-3AA6-41C0-AD5A-19DEA4567F47}" srcOrd="0" destOrd="0" presId="urn:microsoft.com/office/officeart/2005/8/layout/hierarchy5"/>
    <dgm:cxn modelId="{ED2FC104-8EC7-4C1D-9D98-51153BA04B51}" srcId="{AFAC1A62-B0B5-4425-B86C-A091837E7B6B}" destId="{3AB14D8F-0901-4AE4-AB91-921C4B0AFEDA}" srcOrd="2" destOrd="0" parTransId="{872FAA53-E1C3-4EE1-AD80-29BA9AB3D444}" sibTransId="{D9C2222D-1156-4B7A-97FF-48D0CC5ED085}"/>
    <dgm:cxn modelId="{61597932-4C44-4FBF-AB9D-FF31D6E6C2C9}" type="presOf" srcId="{37160670-CD55-4F4C-A8A3-959C3278C1CD}" destId="{D79150CA-AD21-4078-B5DD-50E56F498524}" srcOrd="0" destOrd="0" presId="urn:microsoft.com/office/officeart/2005/8/layout/hierarchy5"/>
    <dgm:cxn modelId="{D7E010AE-F7B5-419C-8C83-E1B69B32C436}" srcId="{3AB14D8F-0901-4AE4-AB91-921C4B0AFEDA}" destId="{5C32B843-3FA8-4CCD-ABB3-3E77070F3DDD}" srcOrd="2" destOrd="0" parTransId="{95DA958C-4062-48F2-9E7C-D251EC07CD46}" sibTransId="{260F116B-238B-4963-88EB-7899598E08EB}"/>
    <dgm:cxn modelId="{F4C7F85B-C0C0-4109-8460-A686A5E894A5}" type="presOf" srcId="{FB08A4EA-F489-465D-A5A2-C515DB24B5AA}" destId="{5F18259F-0049-44BE-B3D6-12383862F084}" srcOrd="0" destOrd="0" presId="urn:microsoft.com/office/officeart/2005/8/layout/hierarchy5"/>
    <dgm:cxn modelId="{8D333FC1-8879-44C6-93C4-B8B6876217DD}" type="presOf" srcId="{872FAA53-E1C3-4EE1-AD80-29BA9AB3D444}" destId="{2CB52F4E-B078-4589-B2E4-691F2399906F}" srcOrd="0" destOrd="0" presId="urn:microsoft.com/office/officeart/2005/8/layout/hierarchy5"/>
    <dgm:cxn modelId="{2E0362A8-0C9E-47E2-83C5-F6DA8CC49775}" type="presOf" srcId="{5C32B843-3FA8-4CCD-ABB3-3E77070F3DDD}" destId="{A1616F81-5C67-48DD-AF81-2021782C9A1C}" srcOrd="0" destOrd="0" presId="urn:microsoft.com/office/officeart/2005/8/layout/hierarchy5"/>
    <dgm:cxn modelId="{AFDDDE64-AD00-4629-A4E4-70CAC223D1D6}" type="presOf" srcId="{3AB14D8F-0901-4AE4-AB91-921C4B0AFEDA}" destId="{E3D1B687-971A-4B17-81DC-7B05F84307AE}" srcOrd="0" destOrd="0" presId="urn:microsoft.com/office/officeart/2005/8/layout/hierarchy5"/>
    <dgm:cxn modelId="{8CE363B6-021B-422D-9152-A4CDF4251722}" type="presOf" srcId="{95DA958C-4062-48F2-9E7C-D251EC07CD46}" destId="{7CE2B96E-1F2F-4223-B096-C476DBFF7486}" srcOrd="1" destOrd="0" presId="urn:microsoft.com/office/officeart/2005/8/layout/hierarchy5"/>
    <dgm:cxn modelId="{3E12C852-C009-4D39-BAE4-6E4ED57CF7EF}" type="presOf" srcId="{B415BA32-BAEA-42F1-AF8C-0C809A813FA5}" destId="{6AB8A82D-3974-4AE7-9AEA-106E17A7C5B9}" srcOrd="0" destOrd="0" presId="urn:microsoft.com/office/officeart/2005/8/layout/hierarchy5"/>
    <dgm:cxn modelId="{A286F258-1D94-46A9-AA34-BC1FAD5CBD77}" srcId="{3AB14D8F-0901-4AE4-AB91-921C4B0AFEDA}" destId="{3E689745-22C5-4099-80F7-6101CE8DA6DF}" srcOrd="1" destOrd="0" parTransId="{69A86BC4-31A5-4B1C-8A00-D9D957D19104}" sibTransId="{8B9A02FF-79C5-4159-84F3-EDC7C2634642}"/>
    <dgm:cxn modelId="{DB0D7DE4-731E-4BA9-BFC3-4172568B5CAB}" type="presOf" srcId="{0B6ABA81-C613-46DE-85F7-217F205CAB4A}" destId="{E9C4C332-4F39-4970-8F2E-4A9098321B89}" srcOrd="1" destOrd="0" presId="urn:microsoft.com/office/officeart/2005/8/layout/hierarchy5"/>
    <dgm:cxn modelId="{833F169C-515D-4FB2-8100-BDB36E163D90}" type="presOf" srcId="{872FAA53-E1C3-4EE1-AD80-29BA9AB3D444}" destId="{CA1D285D-C1C4-40DF-9EC1-2E20ABBD7958}" srcOrd="1" destOrd="0" presId="urn:microsoft.com/office/officeart/2005/8/layout/hierarchy5"/>
    <dgm:cxn modelId="{75425CF7-A28B-40A7-99B7-115466B6AADE}" type="presOf" srcId="{2ED52DE4-C0D9-4A3E-B79B-C985FEC5CEF1}" destId="{5558DDC5-7C3F-45B1-BA47-F945113A1430}" srcOrd="0" destOrd="0" presId="urn:microsoft.com/office/officeart/2005/8/layout/hierarchy5"/>
    <dgm:cxn modelId="{E8D6B6C4-3246-49AB-A1CB-03E7D026439A}" type="presOf" srcId="{AE92D1C2-71F3-4B55-8388-A351FA7B20EA}" destId="{28F868AD-B1CA-4318-99F7-56FB6623C8CE}" srcOrd="0" destOrd="0" presId="urn:microsoft.com/office/officeart/2005/8/layout/hierarchy5"/>
    <dgm:cxn modelId="{BCBB36F5-5AA8-4478-88EC-6AB43244D064}" type="presOf" srcId="{69A86BC4-31A5-4B1C-8A00-D9D957D19104}" destId="{31A52F94-60B1-47EE-A2EF-8DB05858C7FA}" srcOrd="0" destOrd="0" presId="urn:microsoft.com/office/officeart/2005/8/layout/hierarchy5"/>
    <dgm:cxn modelId="{618054AE-C3BC-459E-9060-916758ACA079}" type="presOf" srcId="{F10E66E8-1D7E-44AF-8E51-EFB0729EB332}" destId="{8284F7D7-D4EF-451E-96F5-4B28A497F90F}" srcOrd="0" destOrd="0" presId="urn:microsoft.com/office/officeart/2005/8/layout/hierarchy5"/>
    <dgm:cxn modelId="{4F0A7C49-26A2-4485-BACC-36B3B393AA46}" type="presOf" srcId="{69A86BC4-31A5-4B1C-8A00-D9D957D19104}" destId="{FB0CE966-FD49-44DB-8EF7-4907B2ABD592}" srcOrd="1" destOrd="0" presId="urn:microsoft.com/office/officeart/2005/8/layout/hierarchy5"/>
    <dgm:cxn modelId="{6500EC3D-80F9-4782-A477-10598BE6D145}" srcId="{AFAC1A62-B0B5-4425-B86C-A091837E7B6B}" destId="{106E917A-EFE0-4864-8747-51FAFF429C6A}" srcOrd="3" destOrd="0" parTransId="{AE92D1C2-71F3-4B55-8388-A351FA7B20EA}" sibTransId="{E92EE96E-621B-49A7-B7EC-2D9ED01B08B9}"/>
    <dgm:cxn modelId="{3D8413DD-7E8F-4997-A162-380857FB20F3}" srcId="{3AB14D8F-0901-4AE4-AB91-921C4B0AFEDA}" destId="{FB08A4EA-F489-465D-A5A2-C515DB24B5AA}" srcOrd="0" destOrd="0" parTransId="{F10E66E8-1D7E-44AF-8E51-EFB0729EB332}" sibTransId="{D6A89E4E-AD95-44A3-AB9C-1A2C592E1E98}"/>
    <dgm:cxn modelId="{49032E1C-6E4A-4005-8253-EAC5BD8A9E0E}" type="presOf" srcId="{95DA958C-4062-48F2-9E7C-D251EC07CD46}" destId="{D4C1A077-6E99-4753-85F2-CFEF09B4F86C}" srcOrd="0" destOrd="0" presId="urn:microsoft.com/office/officeart/2005/8/layout/hierarchy5"/>
    <dgm:cxn modelId="{A2E3C394-C37F-4C80-A045-5EA799D1503C}" type="presOf" srcId="{F8EFA68C-6CF4-436A-A448-124083447787}" destId="{CEFDAC25-E60F-4FCC-903A-052026EC81CF}" srcOrd="0" destOrd="0" presId="urn:microsoft.com/office/officeart/2005/8/layout/hierarchy5"/>
    <dgm:cxn modelId="{E7CF8287-8076-40C4-A0BC-20B6723641C1}" srcId="{AFAC1A62-B0B5-4425-B86C-A091837E7B6B}" destId="{F8EFA68C-6CF4-436A-A448-124083447787}" srcOrd="1" destOrd="0" parTransId="{0B6ABA81-C613-46DE-85F7-217F205CAB4A}" sibTransId="{8FA3D497-FE8D-4B1A-9726-E2ABD7289CFB}"/>
    <dgm:cxn modelId="{F2D7CE70-7B50-4B6D-B426-D387732A4009}" type="presOf" srcId="{2ED52DE4-C0D9-4A3E-B79B-C985FEC5CEF1}" destId="{68C1845F-FDC1-433F-8398-C97D6A9BBB4A}" srcOrd="1" destOrd="0" presId="urn:microsoft.com/office/officeart/2005/8/layout/hierarchy5"/>
    <dgm:cxn modelId="{0EFAC9BD-8EF3-4CF1-AD4C-16BFCC6B1F96}" type="presOf" srcId="{AFAC1A62-B0B5-4425-B86C-A091837E7B6B}" destId="{00792F42-9228-4A62-9123-3888CF22A4CE}" srcOrd="0" destOrd="0" presId="urn:microsoft.com/office/officeart/2005/8/layout/hierarchy5"/>
    <dgm:cxn modelId="{4342632F-FC86-49A8-847D-785102ACC612}" type="presOf" srcId="{F10E66E8-1D7E-44AF-8E51-EFB0729EB332}" destId="{BE1719F3-3EA0-4D43-A6EF-01F37CBA0737}" srcOrd="1" destOrd="0" presId="urn:microsoft.com/office/officeart/2005/8/layout/hierarchy5"/>
    <dgm:cxn modelId="{D29E650F-3443-481D-AC91-2C64E7B85E42}" type="presOf" srcId="{106E917A-EFE0-4864-8747-51FAFF429C6A}" destId="{1FB55F72-2C6A-40D5-A8FB-E79617CC56E0}" srcOrd="0" destOrd="0" presId="urn:microsoft.com/office/officeart/2005/8/layout/hierarchy5"/>
    <dgm:cxn modelId="{B68F2318-43D0-4EF9-9EED-472DF08D4610}" type="presParOf" srcId="{D79150CA-AD21-4078-B5DD-50E56F498524}" destId="{BB7B41F5-6BB7-4E04-8F74-CD897B1E5E89}" srcOrd="0" destOrd="0" presId="urn:microsoft.com/office/officeart/2005/8/layout/hierarchy5"/>
    <dgm:cxn modelId="{07C21DBE-38E7-4865-A587-C0C6EF436A52}" type="presParOf" srcId="{BB7B41F5-6BB7-4E04-8F74-CD897B1E5E89}" destId="{BD303396-B163-4BCE-962A-35983BABBD1C}" srcOrd="0" destOrd="0" presId="urn:microsoft.com/office/officeart/2005/8/layout/hierarchy5"/>
    <dgm:cxn modelId="{E784CBF8-BD92-446E-8B63-D12DD323E0F2}" type="presParOf" srcId="{BD303396-B163-4BCE-962A-35983BABBD1C}" destId="{769D6A95-B526-4666-8E8B-4EA213B82DE4}" srcOrd="0" destOrd="0" presId="urn:microsoft.com/office/officeart/2005/8/layout/hierarchy5"/>
    <dgm:cxn modelId="{AE3DEB7B-F914-4675-86B4-F56778B5DE29}" type="presParOf" srcId="{769D6A95-B526-4666-8E8B-4EA213B82DE4}" destId="{00792F42-9228-4A62-9123-3888CF22A4CE}" srcOrd="0" destOrd="0" presId="urn:microsoft.com/office/officeart/2005/8/layout/hierarchy5"/>
    <dgm:cxn modelId="{5015B59B-E8E1-4EB7-8380-B16527768CD1}" type="presParOf" srcId="{769D6A95-B526-4666-8E8B-4EA213B82DE4}" destId="{331DE808-970B-4969-AF82-4D7433D949FD}" srcOrd="1" destOrd="0" presId="urn:microsoft.com/office/officeart/2005/8/layout/hierarchy5"/>
    <dgm:cxn modelId="{75150D25-B827-48F2-A78A-10CF5F07CFA5}" type="presParOf" srcId="{331DE808-970B-4969-AF82-4D7433D949FD}" destId="{5558DDC5-7C3F-45B1-BA47-F945113A1430}" srcOrd="0" destOrd="0" presId="urn:microsoft.com/office/officeart/2005/8/layout/hierarchy5"/>
    <dgm:cxn modelId="{99443A52-507E-4FF0-A633-56767B323F74}" type="presParOf" srcId="{5558DDC5-7C3F-45B1-BA47-F945113A1430}" destId="{68C1845F-FDC1-433F-8398-C97D6A9BBB4A}" srcOrd="0" destOrd="0" presId="urn:microsoft.com/office/officeart/2005/8/layout/hierarchy5"/>
    <dgm:cxn modelId="{C85123D3-6A54-4F09-A7C0-FDCDCD90D721}" type="presParOf" srcId="{331DE808-970B-4969-AF82-4D7433D949FD}" destId="{B79A17B4-D1A7-42B2-B4DC-CC18198BE50F}" srcOrd="1" destOrd="0" presId="urn:microsoft.com/office/officeart/2005/8/layout/hierarchy5"/>
    <dgm:cxn modelId="{35A8D009-7A3F-4108-8B75-EC43607EB9DC}" type="presParOf" srcId="{B79A17B4-D1A7-42B2-B4DC-CC18198BE50F}" destId="{6AB8A82D-3974-4AE7-9AEA-106E17A7C5B9}" srcOrd="0" destOrd="0" presId="urn:microsoft.com/office/officeart/2005/8/layout/hierarchy5"/>
    <dgm:cxn modelId="{B4EEADBA-670F-4510-8692-30E856A963AE}" type="presParOf" srcId="{B79A17B4-D1A7-42B2-B4DC-CC18198BE50F}" destId="{618A8F4E-B415-4E9D-9221-2D4FB78FDBF8}" srcOrd="1" destOrd="0" presId="urn:microsoft.com/office/officeart/2005/8/layout/hierarchy5"/>
    <dgm:cxn modelId="{B646FCC7-A4A8-4148-B48F-78C4871244A6}" type="presParOf" srcId="{331DE808-970B-4969-AF82-4D7433D949FD}" destId="{84F08548-1C32-4846-A5CA-971406C482BF}" srcOrd="2" destOrd="0" presId="urn:microsoft.com/office/officeart/2005/8/layout/hierarchy5"/>
    <dgm:cxn modelId="{5A838537-FBF6-44D4-963C-862FF4B79F41}" type="presParOf" srcId="{84F08548-1C32-4846-A5CA-971406C482BF}" destId="{E9C4C332-4F39-4970-8F2E-4A9098321B89}" srcOrd="0" destOrd="0" presId="urn:microsoft.com/office/officeart/2005/8/layout/hierarchy5"/>
    <dgm:cxn modelId="{E5D5FAB6-C3E3-4DBF-9564-88F0491C4326}" type="presParOf" srcId="{331DE808-970B-4969-AF82-4D7433D949FD}" destId="{9D4395EE-0CBE-408C-9EC0-0DCC3FF0DE45}" srcOrd="3" destOrd="0" presId="urn:microsoft.com/office/officeart/2005/8/layout/hierarchy5"/>
    <dgm:cxn modelId="{F31E054E-FFF2-48AE-8580-8F0B6D91F299}" type="presParOf" srcId="{9D4395EE-0CBE-408C-9EC0-0DCC3FF0DE45}" destId="{CEFDAC25-E60F-4FCC-903A-052026EC81CF}" srcOrd="0" destOrd="0" presId="urn:microsoft.com/office/officeart/2005/8/layout/hierarchy5"/>
    <dgm:cxn modelId="{A1554DA9-3D94-40C6-974C-AD1D02FAEF0A}" type="presParOf" srcId="{9D4395EE-0CBE-408C-9EC0-0DCC3FF0DE45}" destId="{68D5DFAF-CBE4-45E0-A5C1-3EC012181447}" srcOrd="1" destOrd="0" presId="urn:microsoft.com/office/officeart/2005/8/layout/hierarchy5"/>
    <dgm:cxn modelId="{530BFE2E-5E45-4365-97A9-E1A0BE336436}" type="presParOf" srcId="{331DE808-970B-4969-AF82-4D7433D949FD}" destId="{2CB52F4E-B078-4589-B2E4-691F2399906F}" srcOrd="4" destOrd="0" presId="urn:microsoft.com/office/officeart/2005/8/layout/hierarchy5"/>
    <dgm:cxn modelId="{4BB6054B-1856-40EB-82C2-033C8296FFB7}" type="presParOf" srcId="{2CB52F4E-B078-4589-B2E4-691F2399906F}" destId="{CA1D285D-C1C4-40DF-9EC1-2E20ABBD7958}" srcOrd="0" destOrd="0" presId="urn:microsoft.com/office/officeart/2005/8/layout/hierarchy5"/>
    <dgm:cxn modelId="{4A9B6CA5-3BE8-473D-8549-2E868467071D}" type="presParOf" srcId="{331DE808-970B-4969-AF82-4D7433D949FD}" destId="{AE88E21C-C8CD-4F19-924C-5938EB873C7B}" srcOrd="5" destOrd="0" presId="urn:microsoft.com/office/officeart/2005/8/layout/hierarchy5"/>
    <dgm:cxn modelId="{4A52A7AE-DD36-474D-BE5B-5F7C34E8BD35}" type="presParOf" srcId="{AE88E21C-C8CD-4F19-924C-5938EB873C7B}" destId="{E3D1B687-971A-4B17-81DC-7B05F84307AE}" srcOrd="0" destOrd="0" presId="urn:microsoft.com/office/officeart/2005/8/layout/hierarchy5"/>
    <dgm:cxn modelId="{E16B4174-836E-4B7E-AC72-E73C6A9B102F}" type="presParOf" srcId="{AE88E21C-C8CD-4F19-924C-5938EB873C7B}" destId="{2C163A62-A808-4F51-A5C5-60A87086C8A5}" srcOrd="1" destOrd="0" presId="urn:microsoft.com/office/officeart/2005/8/layout/hierarchy5"/>
    <dgm:cxn modelId="{A2A6B4B5-1B21-4287-B095-71B214C41FDE}" type="presParOf" srcId="{2C163A62-A808-4F51-A5C5-60A87086C8A5}" destId="{8284F7D7-D4EF-451E-96F5-4B28A497F90F}" srcOrd="0" destOrd="0" presId="urn:microsoft.com/office/officeart/2005/8/layout/hierarchy5"/>
    <dgm:cxn modelId="{0688833D-B122-4427-86A3-55E4F08E6BD0}" type="presParOf" srcId="{8284F7D7-D4EF-451E-96F5-4B28A497F90F}" destId="{BE1719F3-3EA0-4D43-A6EF-01F37CBA0737}" srcOrd="0" destOrd="0" presId="urn:microsoft.com/office/officeart/2005/8/layout/hierarchy5"/>
    <dgm:cxn modelId="{DC6B7E2C-9A87-4D93-B25B-D8EC326FB16A}" type="presParOf" srcId="{2C163A62-A808-4F51-A5C5-60A87086C8A5}" destId="{C03E9DBC-0BD0-4A64-B9BF-90980730F71F}" srcOrd="1" destOrd="0" presId="urn:microsoft.com/office/officeart/2005/8/layout/hierarchy5"/>
    <dgm:cxn modelId="{BA016BFC-6FD2-4329-AC01-DC3A2903DBCB}" type="presParOf" srcId="{C03E9DBC-0BD0-4A64-B9BF-90980730F71F}" destId="{5F18259F-0049-44BE-B3D6-12383862F084}" srcOrd="0" destOrd="0" presId="urn:microsoft.com/office/officeart/2005/8/layout/hierarchy5"/>
    <dgm:cxn modelId="{42703181-DD8B-45D7-A58B-9D9FE3DBE7A4}" type="presParOf" srcId="{C03E9DBC-0BD0-4A64-B9BF-90980730F71F}" destId="{6AF6C7A5-AEAC-4850-B173-17DCD02970AA}" srcOrd="1" destOrd="0" presId="urn:microsoft.com/office/officeart/2005/8/layout/hierarchy5"/>
    <dgm:cxn modelId="{8A923EAB-7241-4C51-8D75-5874A5C01994}" type="presParOf" srcId="{2C163A62-A808-4F51-A5C5-60A87086C8A5}" destId="{31A52F94-60B1-47EE-A2EF-8DB05858C7FA}" srcOrd="2" destOrd="0" presId="urn:microsoft.com/office/officeart/2005/8/layout/hierarchy5"/>
    <dgm:cxn modelId="{5540E888-68CA-41B7-B5C6-DE6B2CE18623}" type="presParOf" srcId="{31A52F94-60B1-47EE-A2EF-8DB05858C7FA}" destId="{FB0CE966-FD49-44DB-8EF7-4907B2ABD592}" srcOrd="0" destOrd="0" presId="urn:microsoft.com/office/officeart/2005/8/layout/hierarchy5"/>
    <dgm:cxn modelId="{13ED1E87-FE3D-46C3-8F4C-C37918673D49}" type="presParOf" srcId="{2C163A62-A808-4F51-A5C5-60A87086C8A5}" destId="{85B30C33-3E1C-459A-974C-B32461C059AE}" srcOrd="3" destOrd="0" presId="urn:microsoft.com/office/officeart/2005/8/layout/hierarchy5"/>
    <dgm:cxn modelId="{15B4FF10-FF01-4EA3-B1D2-D4E269124782}" type="presParOf" srcId="{85B30C33-3E1C-459A-974C-B32461C059AE}" destId="{F0DAFD9A-3AA6-41C0-AD5A-19DEA4567F47}" srcOrd="0" destOrd="0" presId="urn:microsoft.com/office/officeart/2005/8/layout/hierarchy5"/>
    <dgm:cxn modelId="{B8FF4B7A-5005-4033-91CB-F04C88BFF392}" type="presParOf" srcId="{85B30C33-3E1C-459A-974C-B32461C059AE}" destId="{D0A48D08-75F6-43D4-AD54-CFE2BF87F38F}" srcOrd="1" destOrd="0" presId="urn:microsoft.com/office/officeart/2005/8/layout/hierarchy5"/>
    <dgm:cxn modelId="{4F078E35-6627-4381-BFF0-6EB0A3023ABF}" type="presParOf" srcId="{2C163A62-A808-4F51-A5C5-60A87086C8A5}" destId="{D4C1A077-6E99-4753-85F2-CFEF09B4F86C}" srcOrd="4" destOrd="0" presId="urn:microsoft.com/office/officeart/2005/8/layout/hierarchy5"/>
    <dgm:cxn modelId="{4011AC85-DFEB-424F-8C88-B20F5263C940}" type="presParOf" srcId="{D4C1A077-6E99-4753-85F2-CFEF09B4F86C}" destId="{7CE2B96E-1F2F-4223-B096-C476DBFF7486}" srcOrd="0" destOrd="0" presId="urn:microsoft.com/office/officeart/2005/8/layout/hierarchy5"/>
    <dgm:cxn modelId="{353F3EEB-09C4-4086-82D1-51A3A72BA036}" type="presParOf" srcId="{2C163A62-A808-4F51-A5C5-60A87086C8A5}" destId="{6FA1877D-2832-4F08-97C1-A52BDF625179}" srcOrd="5" destOrd="0" presId="urn:microsoft.com/office/officeart/2005/8/layout/hierarchy5"/>
    <dgm:cxn modelId="{717BA093-80B8-4F3A-A89F-3DEE16E8E402}" type="presParOf" srcId="{6FA1877D-2832-4F08-97C1-A52BDF625179}" destId="{A1616F81-5C67-48DD-AF81-2021782C9A1C}" srcOrd="0" destOrd="0" presId="urn:microsoft.com/office/officeart/2005/8/layout/hierarchy5"/>
    <dgm:cxn modelId="{BD2BD5BA-6504-4BB2-94B9-AF7820252E82}" type="presParOf" srcId="{6FA1877D-2832-4F08-97C1-A52BDF625179}" destId="{2BC532BA-BD63-43E1-B8ED-5145FB056983}" srcOrd="1" destOrd="0" presId="urn:microsoft.com/office/officeart/2005/8/layout/hierarchy5"/>
    <dgm:cxn modelId="{530F5B68-8D2E-4BB2-B7BA-A94E72B91EFA}" type="presParOf" srcId="{331DE808-970B-4969-AF82-4D7433D949FD}" destId="{28F868AD-B1CA-4318-99F7-56FB6623C8CE}" srcOrd="6" destOrd="0" presId="urn:microsoft.com/office/officeart/2005/8/layout/hierarchy5"/>
    <dgm:cxn modelId="{B2807629-BC18-492B-9B72-3B3B66DAC0AC}" type="presParOf" srcId="{28F868AD-B1CA-4318-99F7-56FB6623C8CE}" destId="{7CEB82EA-2A49-4F7C-AE7B-F55967B79810}" srcOrd="0" destOrd="0" presId="urn:microsoft.com/office/officeart/2005/8/layout/hierarchy5"/>
    <dgm:cxn modelId="{EF24C57D-9363-4A2D-A28E-E3D8A0F40855}" type="presParOf" srcId="{331DE808-970B-4969-AF82-4D7433D949FD}" destId="{243D201B-FBC6-4602-B574-C9A43E19E7BB}" srcOrd="7" destOrd="0" presId="urn:microsoft.com/office/officeart/2005/8/layout/hierarchy5"/>
    <dgm:cxn modelId="{ADF6F88E-CC54-4625-A530-F061EBD42815}" type="presParOf" srcId="{243D201B-FBC6-4602-B574-C9A43E19E7BB}" destId="{1FB55F72-2C6A-40D5-A8FB-E79617CC56E0}" srcOrd="0" destOrd="0" presId="urn:microsoft.com/office/officeart/2005/8/layout/hierarchy5"/>
    <dgm:cxn modelId="{29225CB2-71AC-4142-B801-A435A450AC5E}" type="presParOf" srcId="{243D201B-FBC6-4602-B574-C9A43E19E7BB}" destId="{CBF240F7-168A-4FFE-BA64-1C922773AF39}" srcOrd="1" destOrd="0" presId="urn:microsoft.com/office/officeart/2005/8/layout/hierarchy5"/>
    <dgm:cxn modelId="{145E3CB6-CC0F-4BE3-985E-FFA08CF6EBC2}" type="presParOf" srcId="{D79150CA-AD21-4078-B5DD-50E56F498524}" destId="{71A48F82-3A5E-4369-AF4D-7AE8DBE1BAF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92F42-9228-4A62-9123-3888CF22A4CE}">
      <dsp:nvSpPr>
        <dsp:cNvPr id="0" name=""/>
        <dsp:cNvSpPr/>
      </dsp:nvSpPr>
      <dsp:spPr>
        <a:xfrm>
          <a:off x="67549" y="2462910"/>
          <a:ext cx="2165461" cy="12178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Глава Солнечного сельсовета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218" y="2498579"/>
        <a:ext cx="2094123" cy="1146485"/>
      </dsp:txXfrm>
    </dsp:sp>
    <dsp:sp modelId="{5558DDC5-7C3F-45B1-BA47-F945113A1430}">
      <dsp:nvSpPr>
        <dsp:cNvPr id="0" name=""/>
        <dsp:cNvSpPr/>
      </dsp:nvSpPr>
      <dsp:spPr>
        <a:xfrm rot="17767764">
          <a:off x="1614032" y="2060916"/>
          <a:ext cx="2212215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2212215" y="1784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64834" y="2023451"/>
        <a:ext cx="110610" cy="110610"/>
      </dsp:txXfrm>
    </dsp:sp>
    <dsp:sp modelId="{6AB8A82D-3974-4AE7-9AEA-106E17A7C5B9}">
      <dsp:nvSpPr>
        <dsp:cNvPr id="0" name=""/>
        <dsp:cNvSpPr/>
      </dsp:nvSpPr>
      <dsp:spPr>
        <a:xfrm>
          <a:off x="3207269" y="628002"/>
          <a:ext cx="2435647" cy="9153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Ведущий специалист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Дымченко Анастасия Александровна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4079" y="654812"/>
        <a:ext cx="2382027" cy="861757"/>
      </dsp:txXfrm>
    </dsp:sp>
    <dsp:sp modelId="{84F08548-1C32-4846-A5CA-971406C482BF}">
      <dsp:nvSpPr>
        <dsp:cNvPr id="0" name=""/>
        <dsp:cNvSpPr/>
      </dsp:nvSpPr>
      <dsp:spPr>
        <a:xfrm rot="19120805">
          <a:off x="2070301" y="2622473"/>
          <a:ext cx="1307081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1307081" y="1784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1165" y="2607636"/>
        <a:ext cx="65354" cy="65354"/>
      </dsp:txXfrm>
    </dsp:sp>
    <dsp:sp modelId="{CEFDAC25-E60F-4FCC-903A-052026EC81CF}">
      <dsp:nvSpPr>
        <dsp:cNvPr id="0" name=""/>
        <dsp:cNvSpPr/>
      </dsp:nvSpPr>
      <dsp:spPr>
        <a:xfrm>
          <a:off x="3214674" y="1714508"/>
          <a:ext cx="2435647" cy="9885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Специалист 2 категории – бухгалтер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Горбунова Ирина Владимировна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3629" y="1743463"/>
        <a:ext cx="2377737" cy="930682"/>
      </dsp:txXfrm>
    </dsp:sp>
    <dsp:sp modelId="{2CB52F4E-B078-4589-B2E4-691F2399906F}">
      <dsp:nvSpPr>
        <dsp:cNvPr id="0" name=""/>
        <dsp:cNvSpPr/>
      </dsp:nvSpPr>
      <dsp:spPr>
        <a:xfrm rot="1330664">
          <a:off x="2194228" y="3251859"/>
          <a:ext cx="1048413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1048413" y="1784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2225" y="3243489"/>
        <a:ext cx="52420" cy="52420"/>
      </dsp:txXfrm>
    </dsp:sp>
    <dsp:sp modelId="{E3D1B687-971A-4B17-81DC-7B05F84307AE}">
      <dsp:nvSpPr>
        <dsp:cNvPr id="0" name=""/>
        <dsp:cNvSpPr/>
      </dsp:nvSpPr>
      <dsp:spPr>
        <a:xfrm>
          <a:off x="3203860" y="2858666"/>
          <a:ext cx="2435647" cy="1217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Директор МБУК «КДЦ МО Солнечный сельсовет»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Лопатина Наталья Юрьевна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9529" y="2894335"/>
        <a:ext cx="2364309" cy="1146485"/>
      </dsp:txXfrm>
    </dsp:sp>
    <dsp:sp modelId="{8284F7D7-D4EF-451E-96F5-4B28A497F90F}">
      <dsp:nvSpPr>
        <dsp:cNvPr id="0" name=""/>
        <dsp:cNvSpPr/>
      </dsp:nvSpPr>
      <dsp:spPr>
        <a:xfrm rot="17772782">
          <a:off x="5085457" y="2559392"/>
          <a:ext cx="1984812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1984812" y="1784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028243" y="2527612"/>
        <a:ext cx="99240" cy="99240"/>
      </dsp:txXfrm>
    </dsp:sp>
    <dsp:sp modelId="{5F18259F-0049-44BE-B3D6-12383862F084}">
      <dsp:nvSpPr>
        <dsp:cNvPr id="0" name=""/>
        <dsp:cNvSpPr/>
      </dsp:nvSpPr>
      <dsp:spPr>
        <a:xfrm>
          <a:off x="6516219" y="1130464"/>
          <a:ext cx="2459273" cy="1112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Культурно-массовый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работник СДК ж.д.ст. БАМ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Галушко Ирина Николаевна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813" y="1163058"/>
        <a:ext cx="2394085" cy="1047659"/>
      </dsp:txXfrm>
    </dsp:sp>
    <dsp:sp modelId="{31A52F94-60B1-47EE-A2EF-8DB05858C7FA}">
      <dsp:nvSpPr>
        <dsp:cNvPr id="0" name=""/>
        <dsp:cNvSpPr/>
      </dsp:nvSpPr>
      <dsp:spPr>
        <a:xfrm rot="19683294">
          <a:off x="5561273" y="3176406"/>
          <a:ext cx="1033181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1033181" y="1784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2034" y="3168417"/>
        <a:ext cx="51659" cy="51659"/>
      </dsp:txXfrm>
    </dsp:sp>
    <dsp:sp modelId="{F0DAFD9A-3AA6-41C0-AD5A-19DEA4567F47}">
      <dsp:nvSpPr>
        <dsp:cNvPr id="0" name=""/>
        <dsp:cNvSpPr/>
      </dsp:nvSpPr>
      <dsp:spPr>
        <a:xfrm>
          <a:off x="6516219" y="2426618"/>
          <a:ext cx="2435647" cy="98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Заведующий сельской библиотеки п. Солнечный Ляпкалова Светлана Васильевна</a:t>
          </a:r>
        </a:p>
      </dsp:txBody>
      <dsp:txXfrm>
        <a:off x="6545174" y="2455573"/>
        <a:ext cx="2377737" cy="930682"/>
      </dsp:txXfrm>
    </dsp:sp>
    <dsp:sp modelId="{D4C1A077-6E99-4753-85F2-CFEF09B4F86C}">
      <dsp:nvSpPr>
        <dsp:cNvPr id="0" name=""/>
        <dsp:cNvSpPr/>
      </dsp:nvSpPr>
      <dsp:spPr>
        <a:xfrm rot="2261680">
          <a:off x="5523880" y="3788472"/>
          <a:ext cx="1107965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1107965" y="1784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0164" y="3778613"/>
        <a:ext cx="55398" cy="55398"/>
      </dsp:txXfrm>
    </dsp:sp>
    <dsp:sp modelId="{A1616F81-5C67-48DD-AF81-2021782C9A1C}">
      <dsp:nvSpPr>
        <dsp:cNvPr id="0" name=""/>
        <dsp:cNvSpPr/>
      </dsp:nvSpPr>
      <dsp:spPr>
        <a:xfrm>
          <a:off x="6516219" y="3650751"/>
          <a:ext cx="2435647" cy="98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Культурно-массовый работник СДК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п. Солнечный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Карп Наталья Геннадьевна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5174" y="3679706"/>
        <a:ext cx="2377737" cy="930682"/>
      </dsp:txXfrm>
    </dsp:sp>
    <dsp:sp modelId="{28F868AD-B1CA-4318-99F7-56FB6623C8CE}">
      <dsp:nvSpPr>
        <dsp:cNvPr id="0" name=""/>
        <dsp:cNvSpPr/>
      </dsp:nvSpPr>
      <dsp:spPr>
        <a:xfrm rot="3670306">
          <a:off x="1711717" y="3935935"/>
          <a:ext cx="2013435" cy="35680"/>
        </a:xfrm>
        <a:custGeom>
          <a:avLst/>
          <a:gdLst/>
          <a:ahLst/>
          <a:cxnLst/>
          <a:rect l="0" t="0" r="0" b="0"/>
          <a:pathLst>
            <a:path>
              <a:moveTo>
                <a:pt x="0" y="17840"/>
              </a:moveTo>
              <a:lnTo>
                <a:pt x="2013435" y="1784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68099" y="3903440"/>
        <a:ext cx="100671" cy="100671"/>
      </dsp:txXfrm>
    </dsp:sp>
    <dsp:sp modelId="{1FB55F72-2C6A-40D5-A8FB-E79617CC56E0}">
      <dsp:nvSpPr>
        <dsp:cNvPr id="0" name=""/>
        <dsp:cNvSpPr/>
      </dsp:nvSpPr>
      <dsp:spPr>
        <a:xfrm>
          <a:off x="3203860" y="4226818"/>
          <a:ext cx="2435647" cy="1217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Специалист 1 категории – инспектор ВУС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Аврам Надежда Александровна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9529" y="4262487"/>
        <a:ext cx="2364309" cy="114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A138-5F5C-4A67-9514-45A5B713A33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A9265-EDFE-4AD0-B762-65C37DCB0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8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9265-EDFE-4AD0-B762-65C37DCB03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E010D7-205B-4FFD-B025-D5505E05F17E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5EABB1-A39A-43BE-9BC1-E2100F53C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88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1936" cy="26671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1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Паспорт</a:t>
            </a:r>
            <a:endParaRPr lang="ru-RU" sz="11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815812" cy="1496208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муниципального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образования </a:t>
            </a:r>
          </a:p>
          <a:p>
            <a:pPr algn="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Солнечный  сельсовет</a:t>
            </a:r>
            <a:endParaRPr lang="ru-RU" sz="65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00B050">
                    <a:alpha val="60000"/>
                  </a:srgbClr>
                </a:glo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857892"/>
            <a:ext cx="13618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40382"/>
      </p:ext>
    </p:extLst>
  </p:cSld>
  <p:clrMapOvr>
    <a:masterClrMapping/>
  </p:clrMapOvr>
  <p:transition spd="slow" advClick="0" advTm="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764" y="33265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МБОУ ООШ пос. Солнечный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1268760"/>
            <a:ext cx="3347864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обучается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учащийся </a:t>
            </a:r>
            <a:endParaRPr lang="ru-RU" b="1" kern="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/>
            </a:pPr>
            <a:endParaRPr lang="ru-RU" b="1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рамках реализации комплексных мер по модернизации общего образования в 2012 году улучшилась материально-техническая база: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установлено автоматизированное место учителя,  приобретен спорт инвентарь и </a:t>
            </a:r>
            <a:r>
              <a:rPr lang="ru-RU" b="1" kern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орг.техника</a:t>
            </a:r>
            <a:endParaRPr lang="ru-RU" b="1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52" y="2204864"/>
            <a:ext cx="5006872" cy="331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1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3211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4282" y="928670"/>
            <a:ext cx="4069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В состав входят: </a:t>
            </a:r>
          </a:p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две сельских библиотеки ж.д.ст. БАМ и </a:t>
            </a:r>
          </a:p>
          <a:p>
            <a:pPr algn="just">
              <a:spcAft>
                <a:spcPts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пос. Солнечный</a:t>
            </a:r>
          </a:p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два сельских дома культуры п. Солнечный и ж.д.ст. БАМ. </a:t>
            </a:r>
          </a:p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Число работников 7 человек. </a:t>
            </a:r>
          </a:p>
          <a:p>
            <a:pPr algn="just">
              <a:spcAft>
                <a:spcPts val="0"/>
              </a:spcAft>
              <a:buClr>
                <a:srgbClr val="FF0000"/>
              </a:buClr>
            </a:pPr>
            <a:endParaRPr lang="ru-RU" sz="1400" b="1" dirty="0">
              <a:solidFill>
                <a:srgbClr val="00B0F0"/>
              </a:solidFill>
              <a:latin typeface="Times New Roman"/>
              <a:ea typeface="SimSun"/>
            </a:endParaRPr>
          </a:p>
          <a:p>
            <a:pPr algn="just">
              <a:spcAft>
                <a:spcPts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00B0F0"/>
                </a:solidFill>
                <a:latin typeface="Times New Roman"/>
                <a:ea typeface="SimSun"/>
              </a:rPr>
              <a:t>Активное проведение массовых культурных мероприятий, посвященные Дню защиты детей, Дню Победы, Дню матери, Дню пожилого человека, Масленицы, Новогодние праздники. Основные задачи в этом направлении: создание условий для сохранения и развития культурного наследия, повышение уровня и качества художественного и эстетического образования детей, поиск новых форм организации досуга населения, патриотическое воспитание детей.</a:t>
            </a:r>
            <a:endParaRPr lang="ru-RU" sz="1600" b="1" dirty="0" smtClean="0">
              <a:solidFill>
                <a:srgbClr val="00B0F0"/>
              </a:solidFill>
              <a:latin typeface="Times New Roman"/>
              <a:ea typeface="SimSu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9348"/>
            <a:ext cx="727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МБУК «Культурно-Досуговый центр» Солнечный сельсовет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13829"/>
            <a:ext cx="2463564" cy="184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2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2714950" cy="203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46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970" y="544522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также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подразделения организаций – участки ШЧ-7, </a:t>
            </a:r>
            <a:endParaRPr lang="ru-RU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ПЧ-12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околоток ж.д.ст. БАМ и ПЧ-12 околоток ст. Горелый, </a:t>
            </a:r>
            <a:endParaRPr lang="ru-RU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ЭЧК-32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, ЭЧ-3, ДС ж.д.ст. БАМ и ДС ж.д.ст. </a:t>
            </a:r>
            <a:r>
              <a:rPr lang="ru-RU" smtClean="0">
                <a:solidFill>
                  <a:srgbClr val="00B0F0"/>
                </a:solidFill>
                <a:latin typeface="Times New Roman"/>
                <a:ea typeface="Times New Roman"/>
              </a:rPr>
              <a:t>Горелый</a:t>
            </a:r>
            <a:endParaRPr lang="ru-RU" dirty="0" smtClean="0">
              <a:solidFill>
                <a:srgbClr val="00B0F0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59396"/>
            <a:ext cx="431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Солнечного сельсовета: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70575"/>
            <a:ext cx="472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12 индивидуальных предпринимателей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184" y="134076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ООО «Вера»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1208" y="1844824"/>
            <a:ext cx="489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Крестьянское 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(фермерское)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хозяйство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127" y="2348880"/>
            <a:ext cx="4233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ООО «ЖКХ-Ресурс Сковородинский»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977" y="284380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управляющая компания ООО «</a:t>
            </a:r>
            <a:r>
              <a:rPr lang="ru-RU" dirty="0" err="1">
                <a:solidFill>
                  <a:srgbClr val="00B0F0"/>
                </a:solidFill>
                <a:latin typeface="Times New Roman"/>
                <a:ea typeface="Times New Roman"/>
              </a:rPr>
              <a:t>ЖилАльянс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84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участок ОАО </a:t>
            </a:r>
            <a:r>
              <a:rPr lang="ru-RU" dirty="0" err="1">
                <a:solidFill>
                  <a:srgbClr val="00B0F0"/>
                </a:solidFill>
                <a:latin typeface="Times New Roman"/>
                <a:ea typeface="Times New Roman"/>
              </a:rPr>
              <a:t>Золотообрабатывающего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предприятия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«Тукурингра» п. 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Солнечный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1648" y="4365104"/>
            <a:ext cx="669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почтовые отделения связи ж.д.ст. БАМ и пос. Солнечный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5773" y="4869160"/>
            <a:ext cx="560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Фельдшерско-акушерский пункт пос. Солнечный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356992"/>
            <a:ext cx="602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МБУЗ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участковая больница ж.д.ст. БАМ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1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3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4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8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3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2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60648"/>
            <a:ext cx="4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 Ветеранов Солнечного сельсовета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77352"/>
            <a:ext cx="490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Ветеранов ж.д.ст. БАМ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Младенцева Фаина Васильевна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3" t="13755" r="32342" b="33526"/>
          <a:stretch/>
        </p:blipFill>
        <p:spPr>
          <a:xfrm>
            <a:off x="530448" y="2132856"/>
            <a:ext cx="2241352" cy="2358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3141613"/>
            <a:ext cx="506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Ветеранов п. Солнечный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Никитина Галина Ивановна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5092" y="1948190"/>
            <a:ext cx="219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енсионеров 171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800" y="4011756"/>
            <a:ext cx="208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F47E5A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пенсионеров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0455" r="62130" b="43582"/>
          <a:stretch/>
        </p:blipFill>
        <p:spPr>
          <a:xfrm>
            <a:off x="5724128" y="4149080"/>
            <a:ext cx="2160240" cy="2313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01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904" y="1491759"/>
            <a:ext cx="5293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552700" algn="l"/>
              </a:tabLst>
            </a:pPr>
            <a:r>
              <a:rPr lang="ru-RU" b="1" i="1" dirty="0">
                <a:solidFill>
                  <a:srgbClr val="00B0F0"/>
                </a:solidFill>
                <a:latin typeface="Times New Roman"/>
                <a:ea typeface="Times New Roman"/>
              </a:rPr>
              <a:t>Ветеран Великой </a:t>
            </a:r>
            <a:endParaRPr lang="ru-RU" b="1" i="1" dirty="0" smtClean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 algn="ctr">
              <a:tabLst>
                <a:tab pos="2552700" algn="l"/>
              </a:tabLst>
            </a:pP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Отечественной </a:t>
            </a:r>
            <a:r>
              <a:rPr lang="ru-RU" b="1" i="1" dirty="0">
                <a:solidFill>
                  <a:srgbClr val="00B0F0"/>
                </a:solidFill>
                <a:latin typeface="Times New Roman"/>
                <a:ea typeface="Times New Roman"/>
              </a:rPr>
              <a:t>войны:</a:t>
            </a:r>
            <a:endParaRPr lang="ru-RU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 indent="342900" algn="just">
              <a:tabLst>
                <a:tab pos="2552700" algn="l"/>
              </a:tabLst>
            </a:pPr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. Щекин Андрей Дмитриевич</a:t>
            </a:r>
          </a:p>
          <a:p>
            <a:pPr lvl="0" indent="342900" algn="ctr"/>
            <a:endParaRPr lang="ru-RU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ctr"/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Вдова </a:t>
            </a:r>
            <a:r>
              <a:rPr lang="ru-RU" b="1" i="1" dirty="0">
                <a:solidFill>
                  <a:srgbClr val="00B0F0"/>
                </a:solidFill>
                <a:latin typeface="Times New Roman"/>
                <a:ea typeface="Times New Roman"/>
              </a:rPr>
              <a:t>участника </a:t>
            </a: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Великой</a:t>
            </a:r>
          </a:p>
          <a:p>
            <a:pPr lvl="0" indent="342900" algn="ctr"/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Times New Roman"/>
                <a:ea typeface="Times New Roman"/>
              </a:rPr>
              <a:t>Отечественной </a:t>
            </a: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Войны:</a:t>
            </a:r>
            <a:endParaRPr lang="ru-RU" b="1" i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 indent="342900"/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. Костюшкина Александра Григорьевна</a:t>
            </a:r>
          </a:p>
          <a:p>
            <a:pPr lvl="0" indent="342900" algn="ctr"/>
            <a:endParaRPr lang="ru-RU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342900" algn="ctr"/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Блокадница Ленинграда:</a:t>
            </a:r>
            <a:endParaRPr lang="ru-RU" b="1" i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 indent="342900"/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1. Кузютина Мария Петровна</a:t>
            </a:r>
          </a:p>
          <a:p>
            <a:pPr lvl="0" algn="ctr"/>
            <a:endParaRPr lang="ru-RU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Труженики </a:t>
            </a:r>
            <a:r>
              <a:rPr lang="ru-RU" b="1" i="1" dirty="0">
                <a:solidFill>
                  <a:srgbClr val="00B0F0"/>
                </a:solidFill>
                <a:latin typeface="Times New Roman"/>
                <a:ea typeface="Times New Roman"/>
              </a:rPr>
              <a:t>тыла:</a:t>
            </a:r>
            <a:endParaRPr lang="ru-RU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lvl="0" indent="342900" algn="just"/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. Анохина Елена Васильевна</a:t>
            </a:r>
          </a:p>
          <a:p>
            <a:pPr lvl="0" indent="342900" algn="just"/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2. Золотаревская Екатерина Кирилловна</a:t>
            </a:r>
          </a:p>
          <a:p>
            <a:pPr lvl="0" indent="342900" algn="just"/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3. Еремкин Юрий Григорьевич</a:t>
            </a:r>
          </a:p>
          <a:p>
            <a:pPr lvl="0" indent="34290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0" t="21799" r="2208"/>
          <a:stretch/>
        </p:blipFill>
        <p:spPr>
          <a:xfrm>
            <a:off x="307707" y="643461"/>
            <a:ext cx="3456384" cy="246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32040" y="276617"/>
            <a:ext cx="4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Ветераны Солнечного сельсовета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lythroug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1124744"/>
            <a:ext cx="80648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Предварительное изучение показателей социально-экономического состояния и анализ существующих проблем позволили определить ряд приоритетных направлений деятельности: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1.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Экономическая политика: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1.1.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Совершенствование системы жилищно-коммунального хозяйства (замена ветхих тепловых и инженерных сетей, внедрение эффективных энергосберегающих технологий, повышение качества предоставляемых коммунальных услуг населению, повышение эффективности системы управления жилищно-коммунальным хозяйством).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1.2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.Развитие частного сектора экономики, малого бизнеса, развитие бытового обслуживания, торговли.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2.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Бюджетная политика: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2.1.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Оптимизация бюджетных расходов, пересмотр направлений расходования бюджетных средств с учетом критериев и объема бюджетных услуг.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3.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Социальная политика: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3.1.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Совершенствование работы муниципальных бюджетных учреждений в связи с принятием Федерального Закона РФ от 15.08.2010 №83-ФЗ.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3.2.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Формирование здорового образа жизни, пропаганда массовой физической культуры и спорта.</a:t>
            </a:r>
            <a:endParaRPr lang="ru-RU" sz="1400" dirty="0" smtClean="0">
              <a:solidFill>
                <a:srgbClr val="0070C0"/>
              </a:solidFill>
              <a:effectLst/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SimSun"/>
              </a:rPr>
              <a:t>3.3.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Укрепление социального института семьи, поддержка материнства и детства.</a:t>
            </a:r>
            <a:endParaRPr lang="ru-RU" dirty="0">
              <a:solidFill>
                <a:srgbClr val="0070C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85728"/>
            <a:ext cx="6072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</a:rPr>
              <a:t>Приоритеты социально-экономического развития. </a:t>
            </a:r>
            <a:endParaRPr lang="ru-RU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33265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</a:rPr>
              <a:t>Демографическая ситуация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8150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/>
                <a:ea typeface="SimSun"/>
              </a:rPr>
              <a:t>Главная стратегическая цель демографического развития муниципального образования на ближайшую перспективу состоит в увеличении численности населения и формировании предпосылок к последующему росту.</a:t>
            </a:r>
            <a:endParaRPr lang="ru-RU" sz="1400" b="1" dirty="0">
              <a:solidFill>
                <a:srgbClr val="C000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0" y="1772816"/>
            <a:ext cx="42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Прогноз роста численности населения </a:t>
            </a:r>
          </a:p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На территории муниципального</a:t>
            </a:r>
          </a:p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образования на 2013-2015 </a:t>
            </a:r>
            <a:r>
              <a:rPr lang="ru-RU" sz="1600" b="1" dirty="0" err="1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гг</a:t>
            </a: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(чел.)</a:t>
            </a:r>
            <a:endParaRPr lang="ru-RU" sz="1400" b="1" dirty="0">
              <a:solidFill>
                <a:srgbClr val="0070C0"/>
              </a:solidFill>
              <a:effectLst/>
              <a:latin typeface="Times New Roman"/>
              <a:ea typeface="SimSu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13304"/>
              </p:ext>
            </p:extLst>
          </p:nvPr>
        </p:nvGraphicFramePr>
        <p:xfrm>
          <a:off x="4643438" y="2603813"/>
          <a:ext cx="4071966" cy="42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285884"/>
                <a:gridCol w="1571636"/>
                <a:gridCol w="121444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1404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1414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1424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870" y="3129977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Число родившихся и умерших на территории </a:t>
            </a:r>
          </a:p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/>
                <a:ea typeface="SimSun"/>
              </a:rPr>
              <a:t>муниципального образования за 2010-2012 г</a:t>
            </a:r>
            <a:endParaRPr lang="ru-RU" sz="1400" b="1" dirty="0">
              <a:solidFill>
                <a:srgbClr val="0070C0"/>
              </a:solidFill>
              <a:effectLst/>
              <a:latin typeface="Times New Roman"/>
              <a:ea typeface="SimSun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97102"/>
              </p:ext>
            </p:extLst>
          </p:nvPr>
        </p:nvGraphicFramePr>
        <p:xfrm>
          <a:off x="1979712" y="3861048"/>
          <a:ext cx="5778284" cy="64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77757"/>
                <a:gridCol w="1357322"/>
                <a:gridCol w="1214446"/>
                <a:gridCol w="142875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2011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528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SimSun"/>
              </a:rPr>
              <a:t>В сложившиеся демографической ситуации первостепенное значение имеет совместная деятельность органов как государственной, так и муниципальных властей по реализации приоритетных национальных проектов в сфере здравоохранения, жилищного строительства, по обеспечению доступности дошкольного образования, поддержке многодетных семей, пропаганде семейных ценностей.</a:t>
            </a:r>
            <a:endParaRPr lang="ru-RU" sz="1400" b="1" dirty="0">
              <a:solidFill>
                <a:srgbClr val="0070C0"/>
              </a:solidFill>
              <a:latin typeface="Times New Roman"/>
              <a:ea typeface="SimSu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67544" y="2603813"/>
            <a:ext cx="42124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467544" y="3714752"/>
            <a:ext cx="1440160" cy="21830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6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6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6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6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6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704" y="476672"/>
            <a:ext cx="714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Долгосрочные целевые программы Солнечного сельсовета:</a:t>
            </a:r>
            <a:endParaRPr lang="ru-RU" sz="1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57" y="42210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</a:rPr>
              <a:t>Модернизация коммунальной инфраструктуры в границах муниципального образования Солнечного сельсовета на 2012-2014 годы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</a:rPr>
              <a:t>Организация коммунального хозяйства в части заготовки топлива в границах поселения Солнечного сельсовета на 2012-2013 годы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75" y="10527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</a:rPr>
              <a:t>Об утверждении долгосрочной целевой программы «Развитие физической культуры и спорта на территории Солнечного сельсовета на 2010-2013 годы»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4157" y="1468234"/>
            <a:ext cx="4436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Об утверждении долгосрочной целевой программы «Об энергосбережении и повышении энергетической эффективности в муниципальном образовании Солнечный сельсовет на 2010-2013 годы»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157" y="2598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</a:rPr>
              <a:t>«Развитие сети автомобильных дорог общего пользования в муниципальном образовании Солнечный сельсовет на 2013-2017гг»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Times New Roman"/>
                <a:ea typeface="Times New Roman"/>
              </a:rPr>
              <a:t>Ремонт многоквартирных домов и подготовка объектов ЖКХ к отопительному периоду 2012-2013 годы</a:t>
            </a:r>
            <a:endParaRPr lang="ru-RU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70" y="5842336"/>
            <a:ext cx="885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417 -0.425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492896"/>
            <a:ext cx="892971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ea typeface="Times New Roman"/>
              </a:rPr>
              <a:t> </a:t>
            </a:r>
            <a:endParaRPr lang="en-US" sz="1600" dirty="0" smtClean="0"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территории Солнечного сельсовета расположены два населенных пункта и станция Имачи:</a:t>
            </a:r>
          </a:p>
          <a:p>
            <a:pPr indent="342900" algn="just">
              <a:spcAft>
                <a:spcPts val="0"/>
              </a:spcAft>
            </a:pPr>
            <a:endParaRPr lang="ru-RU" sz="2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ж.д.ст</a:t>
            </a:r>
            <a:r>
              <a:rPr lang="ru-RU" sz="2100" b="1" dirty="0">
                <a:latin typeface="Times New Roman" pitchFamily="18" charset="0"/>
                <a:ea typeface="Times New Roman"/>
                <a:cs typeface="Times New Roman" pitchFamily="18" charset="0"/>
              </a:rPr>
              <a:t>. БАМ</a:t>
            </a:r>
            <a:r>
              <a:rPr lang="ru-RU" sz="2100" dirty="0">
                <a:latin typeface="Times New Roman" pitchFamily="18" charset="0"/>
                <a:ea typeface="Times New Roman"/>
                <a:cs typeface="Times New Roman" pitchFamily="18" charset="0"/>
              </a:rPr>
              <a:t> – количество проживающих </a:t>
            </a: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986 </a:t>
            </a:r>
            <a:r>
              <a:rPr lang="ru-RU" sz="2100" dirty="0">
                <a:latin typeface="Times New Roman" pitchFamily="18" charset="0"/>
                <a:ea typeface="Times New Roman"/>
                <a:cs typeface="Times New Roman" pitchFamily="18" charset="0"/>
              </a:rPr>
              <a:t>чел</a:t>
            </a: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</a:pPr>
            <a:endParaRPr lang="ru-RU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1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пос. Солнечный</a:t>
            </a:r>
            <a:r>
              <a:rPr lang="ru-RU" sz="2100" dirty="0">
                <a:latin typeface="Times New Roman" pitchFamily="18" charset="0"/>
                <a:ea typeface="Times New Roman"/>
                <a:cs typeface="Times New Roman" pitchFamily="18" charset="0"/>
              </a:rPr>
              <a:t> – количество проживающих </a:t>
            </a: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444 </a:t>
            </a:r>
            <a:r>
              <a:rPr lang="ru-RU" sz="2100" dirty="0">
                <a:latin typeface="Times New Roman" pitchFamily="18" charset="0"/>
                <a:ea typeface="Times New Roman"/>
                <a:cs typeface="Times New Roman" pitchFamily="18" charset="0"/>
              </a:rPr>
              <a:t>чел.</a:t>
            </a:r>
          </a:p>
          <a:p>
            <a:pPr marL="342900" algn="just">
              <a:spcAft>
                <a:spcPts val="0"/>
              </a:spcAft>
            </a:pPr>
            <a:r>
              <a:rPr lang="ru-RU" sz="1600" dirty="0" smtClean="0">
                <a:ea typeface="Times New Roman"/>
              </a:rPr>
              <a:t>   </a:t>
            </a:r>
            <a:endParaRPr lang="ru-RU" sz="1600" dirty="0"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образование Солнечный сельсовет.</a:t>
            </a:r>
            <a:endParaRPr lang="ru-RU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37112"/>
            <a:ext cx="2247807" cy="23488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9952" y="784736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/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Администрация 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Солнечного </a:t>
            </a:r>
          </a:p>
          <a:p>
            <a:pPr lvl="0" indent="342900"/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сельсовета является </a:t>
            </a:r>
          </a:p>
          <a:p>
            <a:pPr lvl="0" indent="342900"/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Муниципальным образованием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endParaRPr lang="ru-RU" sz="2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342900"/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составе Сковородинского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района.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" b="24337"/>
          <a:stretch/>
        </p:blipFill>
        <p:spPr>
          <a:xfrm>
            <a:off x="467544" y="908720"/>
            <a:ext cx="3131457" cy="186139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7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/>
      </p:transition>
    </mc:Choice>
    <mc:Fallback xmlns="">
      <p:transition spd="slow" advClick="0" advTm="5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48" y="80894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r"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Солнечный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сельсовет был создан 25 июня 1975 года.</a:t>
            </a:r>
            <a:endParaRPr lang="ru-RU" sz="1600" b="1" dirty="0">
              <a:solidFill>
                <a:srgbClr val="00B0F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84784"/>
            <a:ext cx="8643998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kumimoji="0" lang="ru-RU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Административный центр Солнечного  сельсовета  - ж.д.ст. БАМ,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kumimoji="0" lang="ru-RU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образован в 1933 году.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endParaRPr kumimoji="0" lang="ru-RU" b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Муниципальное образование Солнечный сельсовет расположено на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B0F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северо-западе Амурской области и входит в состав Сковородинского района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Амурской области.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endParaRPr lang="en-US" b="1" dirty="0" smtClean="0">
              <a:solidFill>
                <a:srgbClr val="00B0F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Картографические границы муниципального образования определены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законом  Амурской области от 11.04.1995 года № 473-ОЗ «Об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Установлении границ и наделении соответствующим статусом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образования Сковородинского района и муниципальных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образований в его составе».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endParaRPr kumimoji="0" lang="ru-RU" b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v"/>
            </a:pPr>
            <a:r>
              <a:rPr kumimoji="0" lang="ru-RU" b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население  - 1 430 человек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v"/>
            </a:pPr>
            <a:endParaRPr lang="ru-RU" b="1" kern="0" noProof="0" dirty="0">
              <a:solidFill>
                <a:srgbClr val="00B0F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v"/>
            </a:pPr>
            <a:r>
              <a:rPr kumimoji="0" lang="ru-RU" b="1" u="none" strike="noStrike" kern="0" cap="none" spc="0" normalizeH="0" baseline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Протяженность</a:t>
            </a:r>
            <a:r>
              <a:rPr kumimoji="0" lang="ru-RU" b="1" u="none" strike="noStrike" kern="0" cap="none" spc="0" normalizeH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автодорог Солнечного сельсовета – 13,26 км.</a:t>
            </a:r>
            <a:endParaRPr kumimoji="0" lang="ru-RU" b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8572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Историко-географическая справка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1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1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1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1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1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1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1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6072230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Глава Солнечного сельсовета </a:t>
            </a:r>
            <a:endParaRPr lang="ru-RU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785926"/>
            <a:ext cx="3826899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05404" y="2357430"/>
            <a:ext cx="493859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Дата рождения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03.07.1963 год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Год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избрания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4 марта 2012 год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Партийность: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член партии «Единая Россия»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высшее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428736"/>
            <a:ext cx="5715008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Сенотрусова   Анна  Владимировна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Структура администрации</a:t>
            </a:r>
            <a:endParaRPr lang="ru-RU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7666710"/>
              </p:ext>
            </p:extLst>
          </p:nvPr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92F42-9228-4A62-9123-3888CF22A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graphicEl>
                                              <a:dgm id="{00792F42-9228-4A62-9123-3888CF22A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graphicEl>
                                              <a:dgm id="{00792F42-9228-4A62-9123-3888CF22A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8DDC5-7C3F-45B1-BA47-F945113A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>
                                            <p:graphicEl>
                                              <a:dgm id="{5558DDC5-7C3F-45B1-BA47-F945113A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>
                                            <p:graphicEl>
                                              <a:dgm id="{5558DDC5-7C3F-45B1-BA47-F945113A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8A82D-3974-4AE7-9AEA-106E17A7C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6">
                                            <p:graphicEl>
                                              <a:dgm id="{6AB8A82D-3974-4AE7-9AEA-106E17A7C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08548-1C32-4846-A5CA-971406C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graphicEl>
                                              <a:dgm id="{84F08548-1C32-4846-A5CA-971406C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>
                                            <p:graphicEl>
                                              <a:dgm id="{84F08548-1C32-4846-A5CA-971406C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FDAC25-E60F-4FCC-903A-052026EC8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0"/>
                                        <p:tgtEl>
                                          <p:spTgt spid="6">
                                            <p:graphicEl>
                                              <a:dgm id="{CEFDAC25-E60F-4FCC-903A-052026EC8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B52F4E-B078-4589-B2E4-691F2399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graphicEl>
                                              <a:dgm id="{2CB52F4E-B078-4589-B2E4-691F2399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graphicEl>
                                              <a:dgm id="{2CB52F4E-B078-4589-B2E4-691F2399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1B687-971A-4B17-81DC-7B05F8430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0"/>
                                        <p:tgtEl>
                                          <p:spTgt spid="6">
                                            <p:graphicEl>
                                              <a:dgm id="{E3D1B687-971A-4B17-81DC-7B05F8430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F868AD-B1CA-4318-99F7-56FB66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>
                                            <p:graphicEl>
                                              <a:dgm id="{28F868AD-B1CA-4318-99F7-56FB66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graphicEl>
                                              <a:dgm id="{28F868AD-B1CA-4318-99F7-56FB66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B55F72-2C6A-40D5-A8FB-E79617CC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0"/>
                                        <p:tgtEl>
                                          <p:spTgt spid="6">
                                            <p:graphicEl>
                                              <a:dgm id="{1FB55F72-2C6A-40D5-A8FB-E79617CC5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84F7D7-D4EF-451E-96F5-4B28A497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>
                                            <p:graphicEl>
                                              <a:dgm id="{8284F7D7-D4EF-451E-96F5-4B28A497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>
                                            <p:graphicEl>
                                              <a:dgm id="{8284F7D7-D4EF-451E-96F5-4B28A497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18259F-0049-44BE-B3D6-12383862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0"/>
                                        <p:tgtEl>
                                          <p:spTgt spid="6">
                                            <p:graphicEl>
                                              <a:dgm id="{5F18259F-0049-44BE-B3D6-12383862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A52F94-60B1-47EE-A2EF-8DB05858C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>
                                            <p:graphicEl>
                                              <a:dgm id="{31A52F94-60B1-47EE-A2EF-8DB05858C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>
                                            <p:graphicEl>
                                              <a:dgm id="{31A52F94-60B1-47EE-A2EF-8DB05858C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AFD9A-3AA6-41C0-AD5A-19DEA4567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0"/>
                                        <p:tgtEl>
                                          <p:spTgt spid="6">
                                            <p:graphicEl>
                                              <a:dgm id="{F0DAFD9A-3AA6-41C0-AD5A-19DEA4567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C1A077-6E99-4753-85F2-CFEF09B4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>
                                            <p:graphicEl>
                                              <a:dgm id="{D4C1A077-6E99-4753-85F2-CFEF09B4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>
                                            <p:graphicEl>
                                              <a:dgm id="{D4C1A077-6E99-4753-85F2-CFEF09B4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616F81-5C67-48DD-AF81-2021782C9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0"/>
                                        <p:tgtEl>
                                          <p:spTgt spid="6">
                                            <p:graphicEl>
                                              <a:dgm id="{A1616F81-5C67-48DD-AF81-2021782C9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50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Представительный </a:t>
            </a:r>
            <a:r>
              <a:rPr lang="ru-RU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орган муниципального образования</a:t>
            </a:r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5372"/>
              </p:ext>
            </p:extLst>
          </p:nvPr>
        </p:nvGraphicFramePr>
        <p:xfrm>
          <a:off x="357158" y="1142984"/>
          <a:ext cx="8358245" cy="5347137"/>
        </p:xfrm>
        <a:graphic>
          <a:graphicData uri="http://schemas.openxmlformats.org/drawingml/2006/table">
            <a:tbl>
              <a:tblPr firstRow="1" bandRow="1">
                <a:noFill/>
                <a:tableStyleId>{69C7853C-536D-4A76-A0AE-DD22124D55A5}</a:tableStyleId>
              </a:tblPr>
              <a:tblGrid>
                <a:gridCol w="357190"/>
                <a:gridCol w="1214445"/>
                <a:gridCol w="785819"/>
                <a:gridCol w="2928958"/>
                <a:gridCol w="1357322"/>
                <a:gridCol w="1000132"/>
                <a:gridCol w="714379"/>
              </a:tblGrid>
              <a:tr h="4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Партийность, фракции,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выдвигались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полномочий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какого года депутат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63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Носкова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 МБОУ  ООШ п. Солнечный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Мельчаков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Валерий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Сергеевич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ПЧ-12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монтер пути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беспартийная, самовыдвижение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Фаттахова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Нина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Гавриловна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ж.д.ст. БАМ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Красовская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Наталия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Владимировна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ж.д.ст. БАМ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повар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Бутин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Анатольевич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ГКУ Амурской области «Урушинское лесничество» Помощник участкового лесничего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2008-2009, 2012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Бородин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Сергей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Альбертович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ОАО «РЖД» Ревизор  движения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отдела безопасности движения и охраны труда.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беспартийная, самовыдвижение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2000-2004, 2012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Лопатина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Наталья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Юрьевна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МБУК «КДЦ МО Солнечный  Сельсовет»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Молчанова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Надежда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Юрьевна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МБОУ  ООШ п. Солнечный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52700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беспартийная, самовыдвижение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Волков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 </a:t>
                      </a: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Григорьевич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ЧОП «Кордон» Начальник участка охраны  пункта налива нефти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«Единая Россия» самовыдвижение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527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57148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Солнечный сельский Совет народных депутатов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checker/>
      </p:transition>
    </mc:Choice>
    <mc:Fallback xmlns="">
      <p:transition spd="slow" advClick="0" advTm="2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6116" y="214290"/>
            <a:ext cx="5572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Социально-экономическая характеристика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76532"/>
            <a:ext cx="8190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На территории муниципального образования находится муниципальное бюджетное дошкольное учреждение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детский сад № 5 ж.д.ст.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БАМ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(Центр помощи детям)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2" y="3357371"/>
            <a:ext cx="4365634" cy="249931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89156" y="3573016"/>
            <a:ext cx="3872472" cy="3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функционирует 2 группы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221088"/>
            <a:ext cx="37844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списочный состав 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44 ребенка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8328" y="4869160"/>
            <a:ext cx="37769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аботающего персонала 13 человек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93851"/>
            <a:ext cx="814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00B050"/>
                </a:solidFill>
                <a:latin typeface="Times New Roman"/>
              </a:rPr>
              <a:t>Руководитель 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/>
              </a:rPr>
              <a:t> Каретникова Наталья Геннадьевна</a:t>
            </a:r>
            <a:endParaRPr lang="ru-RU" sz="1600" u="sng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14" y="2467481"/>
            <a:ext cx="447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№ 5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9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9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9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424" y="20693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Центр помощи детям попавшим в трудную ситуацию</a:t>
            </a:r>
            <a:endParaRPr lang="ru-RU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358"/>
            <a:ext cx="3899925" cy="292494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504" y="4017579"/>
            <a:ext cx="3915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000FF"/>
                </a:solidFill>
                <a:latin typeface="Times New Roman"/>
              </a:rPr>
              <a:t>Детский </a:t>
            </a:r>
            <a:r>
              <a:rPr lang="ru-RU" sz="1600" dirty="0">
                <a:solidFill>
                  <a:srgbClr val="0000FF"/>
                </a:solidFill>
                <a:latin typeface="Times New Roman"/>
              </a:rPr>
              <a:t>сад и Центр помощи детям активно участвует в различных муниципальных, районных конкурсах и проектах!</a:t>
            </a:r>
            <a:endParaRPr lang="ru-RU" sz="1600" b="0" i="0" dirty="0">
              <a:solidFill>
                <a:srgbClr val="000033"/>
              </a:solidFill>
              <a:effectLst/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120" y="2060848"/>
            <a:ext cx="37981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  <a:latin typeface="Times New Roman"/>
              </a:rPr>
              <a:t>Участие коллектива</a:t>
            </a:r>
            <a:r>
              <a:rPr lang="ru-RU" sz="1600" dirty="0" smtClean="0">
                <a:solidFill>
                  <a:srgbClr val="0000FF"/>
                </a:solidFill>
                <a:latin typeface="Times New Roman"/>
              </a:rPr>
              <a:t>, воспитанников </a:t>
            </a:r>
            <a:r>
              <a:rPr lang="ru-RU" sz="1600" dirty="0">
                <a:solidFill>
                  <a:srgbClr val="0000FF"/>
                </a:solidFill>
                <a:latin typeface="Times New Roman"/>
              </a:rPr>
              <a:t>в различных конкурсах, смотрах, проектах, позволяет повысить имидж детского сада, реализовать творческие способности педагогов и воспитанников, повысить качество образования в дошкольном учреждении.   </a:t>
            </a:r>
            <a:r>
              <a:rPr lang="ru-RU" dirty="0">
                <a:solidFill>
                  <a:srgbClr val="0000FF"/>
                </a:solidFill>
                <a:latin typeface="Times New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5968" y="908720"/>
            <a:ext cx="37844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списочный состав 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40 детей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0626" y="1412776"/>
            <a:ext cx="42466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работающего персонала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1" y="4017579"/>
            <a:ext cx="3882813" cy="27089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3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территории муниципального образования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находятся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два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общеобразовательных учреждения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МБОУ СОШ ж.д.ст. </a:t>
            </a:r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БАМ</a:t>
            </a:r>
            <a:endParaRPr lang="ru-RU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144" y="1916832"/>
            <a:ext cx="4572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Обучается 158 учащийся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В рамках реализации комплексных мер по модернизации в 2012 году с целью развития школьной инфраструктуры, были выполнены ремонтные работы: 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замена трех окон на сумму 60 </a:t>
            </a:r>
            <a:r>
              <a:rPr lang="ru-RU" b="1" kern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., замена входных дверей на сумм 81831 </a:t>
            </a:r>
            <a:r>
              <a:rPr lang="ru-RU" b="1" kern="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kern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ru-RU" b="1" kern="0" noProof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лучшилась материально-техническая база: установлено 1 автоматизированное место учителя в кабинете начальных классов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Приобретено оборудование для ППЭ учебная литература 1, 2 класс ФГОС.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" b="25533"/>
          <a:stretch/>
        </p:blipFill>
        <p:spPr>
          <a:xfrm>
            <a:off x="250428" y="2142725"/>
            <a:ext cx="3817516" cy="30943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21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1078</TotalTime>
  <Words>1247</Words>
  <Application>Microsoft Office PowerPoint</Application>
  <PresentationFormat>Экран (4:3)</PresentationFormat>
  <Paragraphs>271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Паспорт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Customer</cp:lastModifiedBy>
  <cp:revision>85</cp:revision>
  <dcterms:created xsi:type="dcterms:W3CDTF">2013-05-21T07:16:17Z</dcterms:created>
  <dcterms:modified xsi:type="dcterms:W3CDTF">2013-05-27T14:31:19Z</dcterms:modified>
</cp:coreProperties>
</file>